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8" r:id="rId3"/>
    <p:sldId id="652" r:id="rId4"/>
    <p:sldId id="650" r:id="rId5"/>
    <p:sldId id="651" r:id="rId6"/>
    <p:sldId id="550" r:id="rId7"/>
    <p:sldId id="657" r:id="rId8"/>
    <p:sldId id="658" r:id="rId9"/>
    <p:sldId id="556" r:id="rId10"/>
    <p:sldId id="419" r:id="rId11"/>
    <p:sldId id="265" r:id="rId12"/>
    <p:sldId id="566" r:id="rId13"/>
    <p:sldId id="568" r:id="rId14"/>
    <p:sldId id="659" r:id="rId15"/>
    <p:sldId id="577" r:id="rId16"/>
    <p:sldId id="490" r:id="rId17"/>
    <p:sldId id="580" r:id="rId18"/>
    <p:sldId id="585" r:id="rId19"/>
    <p:sldId id="587" r:id="rId20"/>
    <p:sldId id="660" r:id="rId21"/>
    <p:sldId id="661" r:id="rId22"/>
    <p:sldId id="662" r:id="rId23"/>
    <p:sldId id="559" r:id="rId24"/>
    <p:sldId id="482" r:id="rId25"/>
    <p:sldId id="589" r:id="rId26"/>
    <p:sldId id="591" r:id="rId27"/>
    <p:sldId id="592" r:id="rId28"/>
    <p:sldId id="593" r:id="rId29"/>
    <p:sldId id="654" r:id="rId30"/>
    <p:sldId id="595" r:id="rId31"/>
    <p:sldId id="655" r:id="rId32"/>
    <p:sldId id="656" r:id="rId33"/>
    <p:sldId id="387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5050"/>
    <a:srgbClr val="EACE8A"/>
    <a:srgbClr val="FFCC66"/>
    <a:srgbClr val="CC990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7B26C5-4107-4FEC-AEDC-1716B250A1EF}" styleName="淺色樣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03447BB-5D67-496B-8E87-E561075AD55C}" styleName="深色樣式 1 - 輔色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84311" autoAdjust="0"/>
  </p:normalViewPr>
  <p:slideViewPr>
    <p:cSldViewPr snapToGrid="0">
      <p:cViewPr varScale="1">
        <p:scale>
          <a:sx n="66" d="100"/>
          <a:sy n="66" d="100"/>
        </p:scale>
        <p:origin x="260" y="44"/>
      </p:cViewPr>
      <p:guideLst/>
    </p:cSldViewPr>
  </p:slideViewPr>
  <p:outlineViewPr>
    <p:cViewPr>
      <p:scale>
        <a:sx n="33" d="100"/>
        <a:sy n="33" d="100"/>
      </p:scale>
      <p:origin x="0" y="-1062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1476"/>
    </p:cViewPr>
  </p:sorterViewPr>
  <p:notesViewPr>
    <p:cSldViewPr snapToGrid="0">
      <p:cViewPr>
        <p:scale>
          <a:sx n="300" d="100"/>
          <a:sy n="300" d="100"/>
        </p:scale>
        <p:origin x="-768" y="-24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810C9A-7D09-4E3B-8CD4-A54B2EC6997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7C30624-8FFC-48BA-AA3C-8322D3692AC3}">
      <dgm:prSet phldrT="[文字]" custT="1"/>
      <dgm:spPr/>
      <dgm:t>
        <a:bodyPr/>
        <a:lstStyle/>
        <a:p>
          <a:r>
            <a:rPr lang="zh-TW" altLang="en-US" sz="1800" b="1" dirty="0" smtClean="0"/>
            <a:t>困難</a:t>
          </a:r>
          <a:endParaRPr lang="zh-TW" altLang="en-US" sz="1800" b="1" dirty="0"/>
        </a:p>
      </dgm:t>
    </dgm:pt>
    <dgm:pt modelId="{E5F7518C-3B36-4C38-A956-D0690BC980F7}" type="par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69EB9B82-E938-4307-90C6-1D63DE087CD8}" type="sib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9CF1ED46-6151-4DCD-9B1D-76B747CC7B25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05AE5A79-1340-45CE-9A1F-B4C3494832F7}" type="par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CBDA0A38-B697-4F0C-95E3-638C2B4E9726}" type="sib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2266FED0-E3E1-4379-A812-108CF7376CC3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1447B32C-2826-47A6-AD90-952D2C0FD082}" type="par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7FFF48FA-73B5-442B-A433-4B5F4A53C527}" type="sib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8F819C0B-94D9-4564-BEF4-F5AAB6123E14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 dirty="0"/>
        </a:p>
      </dgm:t>
    </dgm:pt>
    <dgm:pt modelId="{DF7CE3CB-710F-4E33-AF7D-E21808D16B7A}" type="par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27555B54-1747-4561-85F9-1576CE6B8D97}" type="sib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6CDDB156-DA07-45E3-B10E-B23F9EF6B806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12CDAD72-575F-4E1F-AE8A-16C126B3C511}" type="par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071C289D-1DF4-43D8-87C5-349B8869B4F0}" type="sib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E653FC2F-0E08-4031-B828-F04CBA515A9F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26081603-FAB9-4771-95FB-B3CA0AD55E26}" type="par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EADD76D8-C6FE-4D35-8F74-73C890B64381}" type="sib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F80D3E30-6023-4F6B-8C2C-BF59C50C23B9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0041DFBA-F45F-420F-8961-52329457D36F}" type="par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6412C58A-1AAE-4ABB-A764-F9FD592250A6}" type="sib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032479F7-B0E2-4126-91AE-801D072E2B1A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536A64F7-13FF-439A-B8BF-490C0F3557DB}" type="par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D6F5AC16-5EB5-451A-A8E1-F21EDF94855C}" type="sib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B85F4682-67FA-4399-813C-A153FA1FFC79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9C5BE4A1-7C09-4E20-AE86-8FF761857B26}" type="par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7FD479EE-2BFA-4FE7-AB86-ED18537064EE}" type="sib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987325F6-CAAD-49AB-92A6-ED80A6F17442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407C08DC-84A1-47E4-826E-2E3DB1222F6A}" type="par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189AD1A-8DED-479F-9B13-5B2E40917053}" type="sib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8A6BD72-F666-4792-89EA-6EAE5FFA809F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307A35A3-93A8-4D37-B523-DD34A4BEA739}" type="par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DE29B966-6FFD-4F62-B1A6-52AA72FCCD77}" type="sib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3E9B9B55-B5A6-4DC3-AD7C-69CDF7D349C7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9C67F655-B415-44DE-856A-0D9EE33F333F}" type="par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980332DE-9AB9-48D0-BDEA-BC95C70A486A}" type="sib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B3ED356E-0BA5-4415-8ED0-4F429AA3BACA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/>
        </a:p>
      </dgm:t>
    </dgm:pt>
    <dgm:pt modelId="{46B62EA6-5E4E-46AF-A83E-8BA0A1CE2CFC}" type="par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B4D122A0-659C-4BF4-9BF1-E14378F34908}" type="sib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57A85E23-6560-4284-B3DE-ADAB53C31A6E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3C226136-ED2C-4E4D-A9F1-B3B9A26CB676}" type="par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463458A4-1EC7-40D6-A24E-5CF4D35BEA77}" type="sib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D86AA17F-29F8-4179-B0DD-14CEE1199024}">
      <dgm:prSet phldrT="[文字]" custT="1"/>
      <dgm:spPr/>
      <dgm:t>
        <a:bodyPr/>
        <a:lstStyle/>
        <a:p>
          <a:r>
            <a:rPr lang="zh-TW" altLang="en-US" sz="1800" b="1" smtClean="0"/>
            <a:t>最終</a:t>
          </a:r>
          <a:r>
            <a:rPr lang="zh-TW" altLang="en-US" sz="1800" b="1" dirty="0" smtClean="0"/>
            <a:t>結果：壞處</a:t>
          </a:r>
          <a:endParaRPr lang="zh-TW" altLang="en-US" sz="1800" b="1" dirty="0"/>
        </a:p>
      </dgm:t>
    </dgm:pt>
    <dgm:pt modelId="{45AD63F4-60A4-4243-AA93-1EDDE9F420EB}" type="parTrans" cxnId="{D53E5610-A467-4B8A-A7E6-71F49CBFC5C4}">
      <dgm:prSet/>
      <dgm:spPr/>
      <dgm:t>
        <a:bodyPr/>
        <a:lstStyle/>
        <a:p>
          <a:endParaRPr lang="zh-TW" altLang="en-US"/>
        </a:p>
      </dgm:t>
    </dgm:pt>
    <dgm:pt modelId="{E4C471E7-E7B1-4D08-A3D9-F47B2DDD5D8F}" type="sibTrans" cxnId="{D53E5610-A467-4B8A-A7E6-71F49CBFC5C4}">
      <dgm:prSet/>
      <dgm:spPr/>
      <dgm:t>
        <a:bodyPr/>
        <a:lstStyle/>
        <a:p>
          <a:endParaRPr lang="zh-TW" altLang="en-US"/>
        </a:p>
      </dgm:t>
    </dgm:pt>
    <dgm:pt modelId="{E763EEBE-BA21-44F7-9E78-51C4DDA60B68}" type="pres">
      <dgm:prSet presAssocID="{13810C9A-7D09-4E3B-8CD4-A54B2EC6997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FE397C6-4633-4716-8577-261B0ECB57D8}" type="pres">
      <dgm:prSet presAssocID="{27C30624-8FFC-48BA-AA3C-8322D3692AC3}" presName="hierRoot1" presStyleCnt="0"/>
      <dgm:spPr/>
    </dgm:pt>
    <dgm:pt modelId="{BDE2B54E-C7E9-42EA-8FEF-A869E081F94F}" type="pres">
      <dgm:prSet presAssocID="{27C30624-8FFC-48BA-AA3C-8322D3692AC3}" presName="composite" presStyleCnt="0"/>
      <dgm:spPr/>
    </dgm:pt>
    <dgm:pt modelId="{EBBE214D-B9CD-47C6-9300-20F43B4C753B}" type="pres">
      <dgm:prSet presAssocID="{27C30624-8FFC-48BA-AA3C-8322D3692AC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42941E3-9E1B-40EA-B43C-0B84CFD08A8E}" type="pres">
      <dgm:prSet presAssocID="{27C30624-8FFC-48BA-AA3C-8322D3692AC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2A56AFA-3DC3-4AF0-9C98-7240FFA02563}" type="pres">
      <dgm:prSet presAssocID="{27C30624-8FFC-48BA-AA3C-8322D3692AC3}" presName="hierChild2" presStyleCnt="0"/>
      <dgm:spPr/>
    </dgm:pt>
    <dgm:pt modelId="{2BFB572F-6F21-485D-AB30-8E4F4BBFDF9B}" type="pres">
      <dgm:prSet presAssocID="{05AE5A79-1340-45CE-9A1F-B4C3494832F7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952E28E2-C577-412F-BEC7-EE8FADE3F90C}" type="pres">
      <dgm:prSet presAssocID="{9CF1ED46-6151-4DCD-9B1D-76B747CC7B25}" presName="hierRoot2" presStyleCnt="0"/>
      <dgm:spPr/>
    </dgm:pt>
    <dgm:pt modelId="{81AFF74D-0FB7-4D54-BD56-CA82AE8031F0}" type="pres">
      <dgm:prSet presAssocID="{9CF1ED46-6151-4DCD-9B1D-76B747CC7B25}" presName="composite2" presStyleCnt="0"/>
      <dgm:spPr/>
    </dgm:pt>
    <dgm:pt modelId="{CC973401-B7FF-406C-963E-1139FBC4F802}" type="pres">
      <dgm:prSet presAssocID="{9CF1ED46-6151-4DCD-9B1D-76B747CC7B25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67623528-D094-4643-8D41-410B5F6C2EF5}" type="pres">
      <dgm:prSet presAssocID="{9CF1ED46-6151-4DCD-9B1D-76B747CC7B2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9FCE0A7-2DDB-4265-B858-2BC8ECD0D228}" type="pres">
      <dgm:prSet presAssocID="{9CF1ED46-6151-4DCD-9B1D-76B747CC7B25}" presName="hierChild3" presStyleCnt="0"/>
      <dgm:spPr/>
    </dgm:pt>
    <dgm:pt modelId="{5E319C34-A1CE-4B2A-A5D4-21810C372B30}" type="pres">
      <dgm:prSet presAssocID="{26081603-FAB9-4771-95FB-B3CA0AD55E26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CBE47AD-B536-4B1D-8678-25FC3CD7D3B2}" type="pres">
      <dgm:prSet presAssocID="{E653FC2F-0E08-4031-B828-F04CBA515A9F}" presName="hierRoot3" presStyleCnt="0"/>
      <dgm:spPr/>
    </dgm:pt>
    <dgm:pt modelId="{48A17911-6600-4D7C-844E-780B4718C8B7}" type="pres">
      <dgm:prSet presAssocID="{E653FC2F-0E08-4031-B828-F04CBA515A9F}" presName="composite3" presStyleCnt="0"/>
      <dgm:spPr/>
    </dgm:pt>
    <dgm:pt modelId="{669901B5-8C0B-4BFF-9FB4-E213929174AE}" type="pres">
      <dgm:prSet presAssocID="{E653FC2F-0E08-4031-B828-F04CBA515A9F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3042431-E665-4088-941A-1CEE940F740C}" type="pres">
      <dgm:prSet presAssocID="{E653FC2F-0E08-4031-B828-F04CBA515A9F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506E9DF-9B4E-4CEB-B9CC-746530AD8215}" type="pres">
      <dgm:prSet presAssocID="{E653FC2F-0E08-4031-B828-F04CBA515A9F}" presName="hierChild4" presStyleCnt="0"/>
      <dgm:spPr/>
    </dgm:pt>
    <dgm:pt modelId="{B09D06F3-0B70-448B-9A2F-33E60BF25AA4}" type="pres">
      <dgm:prSet presAssocID="{407C08DC-84A1-47E4-826E-2E3DB1222F6A}" presName="Name23" presStyleLbl="parChTrans1D4" presStyleIdx="0" presStyleCnt="9"/>
      <dgm:spPr/>
      <dgm:t>
        <a:bodyPr/>
        <a:lstStyle/>
        <a:p>
          <a:endParaRPr lang="zh-TW" altLang="en-US"/>
        </a:p>
      </dgm:t>
    </dgm:pt>
    <dgm:pt modelId="{ECADA64A-8EAB-42C0-BD8E-F43FD4A4CD48}" type="pres">
      <dgm:prSet presAssocID="{987325F6-CAAD-49AB-92A6-ED80A6F17442}" presName="hierRoot4" presStyleCnt="0"/>
      <dgm:spPr/>
    </dgm:pt>
    <dgm:pt modelId="{0B70E436-0914-477E-BCC2-65B71C756474}" type="pres">
      <dgm:prSet presAssocID="{987325F6-CAAD-49AB-92A6-ED80A6F17442}" presName="composite4" presStyleCnt="0"/>
      <dgm:spPr/>
    </dgm:pt>
    <dgm:pt modelId="{2A7A5724-52CA-40A1-865D-C4FF76BBED2F}" type="pres">
      <dgm:prSet presAssocID="{987325F6-CAAD-49AB-92A6-ED80A6F17442}" presName="background4" presStyleLbl="node4" presStyleIdx="0" presStyleCnt="9"/>
      <dgm:spPr/>
    </dgm:pt>
    <dgm:pt modelId="{F2D65A47-7D36-4478-A40B-A13AE01E6809}" type="pres">
      <dgm:prSet presAssocID="{987325F6-CAAD-49AB-92A6-ED80A6F17442}" presName="text4" presStyleLbl="fgAcc4" presStyleIdx="0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54A32EA-F147-450D-BC88-B7E7AAF313B7}" type="pres">
      <dgm:prSet presAssocID="{987325F6-CAAD-49AB-92A6-ED80A6F17442}" presName="hierChild5" presStyleCnt="0"/>
      <dgm:spPr/>
    </dgm:pt>
    <dgm:pt modelId="{C7BFCE72-C7C6-48F8-8DCA-090164E50F6F}" type="pres">
      <dgm:prSet presAssocID="{307A35A3-93A8-4D37-B523-DD34A4BEA739}" presName="Name23" presStyleLbl="parChTrans1D4" presStyleIdx="1" presStyleCnt="9"/>
      <dgm:spPr/>
      <dgm:t>
        <a:bodyPr/>
        <a:lstStyle/>
        <a:p>
          <a:endParaRPr lang="zh-TW" altLang="en-US"/>
        </a:p>
      </dgm:t>
    </dgm:pt>
    <dgm:pt modelId="{06C4DC38-D555-4F91-9ADB-EC8938EA62E9}" type="pres">
      <dgm:prSet presAssocID="{A8A6BD72-F666-4792-89EA-6EAE5FFA809F}" presName="hierRoot4" presStyleCnt="0"/>
      <dgm:spPr/>
    </dgm:pt>
    <dgm:pt modelId="{27CEBD87-AF90-4A72-A943-C8A238CA2318}" type="pres">
      <dgm:prSet presAssocID="{A8A6BD72-F666-4792-89EA-6EAE5FFA809F}" presName="composite4" presStyleCnt="0"/>
      <dgm:spPr/>
    </dgm:pt>
    <dgm:pt modelId="{7648D86E-608A-4D40-B6DE-6F7F21342DF6}" type="pres">
      <dgm:prSet presAssocID="{A8A6BD72-F666-4792-89EA-6EAE5FFA809F}" presName="background4" presStyleLbl="node4" presStyleIdx="1" presStyleCnt="9"/>
      <dgm:spPr/>
    </dgm:pt>
    <dgm:pt modelId="{3FB0927A-B4EA-4744-B87B-9DD8557F83E2}" type="pres">
      <dgm:prSet presAssocID="{A8A6BD72-F666-4792-89EA-6EAE5FFA809F}" presName="text4" presStyleLbl="fgAcc4" presStyleIdx="1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8B7C067-B985-4D51-8991-CEF6D73656AC}" type="pres">
      <dgm:prSet presAssocID="{A8A6BD72-F666-4792-89EA-6EAE5FFA809F}" presName="hierChild5" presStyleCnt="0"/>
      <dgm:spPr/>
    </dgm:pt>
    <dgm:pt modelId="{8D0ED313-BF2A-4712-9AAC-3AA874EF1444}" type="pres">
      <dgm:prSet presAssocID="{9C67F655-B415-44DE-856A-0D9EE33F333F}" presName="Name23" presStyleLbl="parChTrans1D4" presStyleIdx="2" presStyleCnt="9"/>
      <dgm:spPr/>
      <dgm:t>
        <a:bodyPr/>
        <a:lstStyle/>
        <a:p>
          <a:endParaRPr lang="zh-TW" altLang="en-US"/>
        </a:p>
      </dgm:t>
    </dgm:pt>
    <dgm:pt modelId="{EEC31C59-E99C-43BE-B18C-08B095C6B600}" type="pres">
      <dgm:prSet presAssocID="{3E9B9B55-B5A6-4DC3-AD7C-69CDF7D349C7}" presName="hierRoot4" presStyleCnt="0"/>
      <dgm:spPr/>
    </dgm:pt>
    <dgm:pt modelId="{8269A311-F64B-40D8-BC20-C9954490528A}" type="pres">
      <dgm:prSet presAssocID="{3E9B9B55-B5A6-4DC3-AD7C-69CDF7D349C7}" presName="composite4" presStyleCnt="0"/>
      <dgm:spPr/>
    </dgm:pt>
    <dgm:pt modelId="{0119C9FA-93A0-4BBF-AA8D-7F75A27EE6FB}" type="pres">
      <dgm:prSet presAssocID="{3E9B9B55-B5A6-4DC3-AD7C-69CDF7D349C7}" presName="background4" presStyleLbl="node4" presStyleIdx="2" presStyleCnt="9"/>
      <dgm:spPr/>
    </dgm:pt>
    <dgm:pt modelId="{8C6259EF-FE29-4CC0-B9BD-CA0CB8F1EBD3}" type="pres">
      <dgm:prSet presAssocID="{3E9B9B55-B5A6-4DC3-AD7C-69CDF7D349C7}" presName="text4" presStyleLbl="fgAcc4" presStyleIdx="2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0AE02E-188C-44DC-ADBA-A62589F7EE35}" type="pres">
      <dgm:prSet presAssocID="{3E9B9B55-B5A6-4DC3-AD7C-69CDF7D349C7}" presName="hierChild5" presStyleCnt="0"/>
      <dgm:spPr/>
    </dgm:pt>
    <dgm:pt modelId="{FFF0D558-5195-4BC0-B186-9CB9EC29AD9E}" type="pres">
      <dgm:prSet presAssocID="{46B62EA6-5E4E-46AF-A83E-8BA0A1CE2CFC}" presName="Name23" presStyleLbl="parChTrans1D4" presStyleIdx="3" presStyleCnt="9"/>
      <dgm:spPr/>
      <dgm:t>
        <a:bodyPr/>
        <a:lstStyle/>
        <a:p>
          <a:endParaRPr lang="zh-TW" altLang="en-US"/>
        </a:p>
      </dgm:t>
    </dgm:pt>
    <dgm:pt modelId="{8FB5E0B2-935A-4CD3-AA92-39F86D52F508}" type="pres">
      <dgm:prSet presAssocID="{B3ED356E-0BA5-4415-8ED0-4F429AA3BACA}" presName="hierRoot4" presStyleCnt="0"/>
      <dgm:spPr/>
    </dgm:pt>
    <dgm:pt modelId="{C09BEFD9-94B8-4C15-8C62-A446A4129453}" type="pres">
      <dgm:prSet presAssocID="{B3ED356E-0BA5-4415-8ED0-4F429AA3BACA}" presName="composite4" presStyleCnt="0"/>
      <dgm:spPr/>
    </dgm:pt>
    <dgm:pt modelId="{F297A8BC-4D49-4766-856F-DADBE379892F}" type="pres">
      <dgm:prSet presAssocID="{B3ED356E-0BA5-4415-8ED0-4F429AA3BACA}" presName="background4" presStyleLbl="node4" presStyleIdx="3" presStyleCnt="9"/>
      <dgm:spPr/>
    </dgm:pt>
    <dgm:pt modelId="{2B67EEDF-E8FD-43EF-B4DC-B4E7732C8F1F}" type="pres">
      <dgm:prSet presAssocID="{B3ED356E-0BA5-4415-8ED0-4F429AA3BACA}" presName="text4" presStyleLbl="fgAcc4" presStyleIdx="3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93E33F-DF2A-4393-A912-6D30AE8C3446}" type="pres">
      <dgm:prSet presAssocID="{B3ED356E-0BA5-4415-8ED0-4F429AA3BACA}" presName="hierChild5" presStyleCnt="0"/>
      <dgm:spPr/>
    </dgm:pt>
    <dgm:pt modelId="{6F0B3077-C8FA-4D15-BB1C-FF8E0C43C8CD}" type="pres">
      <dgm:prSet presAssocID="{3C226136-ED2C-4E4D-A9F1-B3B9A26CB676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2D7AEA69-9240-48A0-832F-ED67FA8618C1}" type="pres">
      <dgm:prSet presAssocID="{57A85E23-6560-4284-B3DE-ADAB53C31A6E}" presName="hierRoot3" presStyleCnt="0"/>
      <dgm:spPr/>
    </dgm:pt>
    <dgm:pt modelId="{26E2881C-E177-4758-BCB4-2C5947FC6E6D}" type="pres">
      <dgm:prSet presAssocID="{57A85E23-6560-4284-B3DE-ADAB53C31A6E}" presName="composite3" presStyleCnt="0"/>
      <dgm:spPr/>
    </dgm:pt>
    <dgm:pt modelId="{9A3F4D2C-812D-4636-96CF-0061F8F88395}" type="pres">
      <dgm:prSet presAssocID="{57A85E23-6560-4284-B3DE-ADAB53C31A6E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20321B-1363-4CC6-BC53-8A96191E8BDC}" type="pres">
      <dgm:prSet presAssocID="{57A85E23-6560-4284-B3DE-ADAB53C31A6E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258BE3C-F244-4BC0-BD13-E47C617B8E58}" type="pres">
      <dgm:prSet presAssocID="{57A85E23-6560-4284-B3DE-ADAB53C31A6E}" presName="hierChild4" presStyleCnt="0"/>
      <dgm:spPr/>
    </dgm:pt>
    <dgm:pt modelId="{51149DF9-2F21-4930-BFC7-889DB7B2D453}" type="pres">
      <dgm:prSet presAssocID="{0041DFBA-F45F-420F-8961-52329457D36F}" presName="Name23" presStyleLbl="parChTrans1D4" presStyleIdx="4" presStyleCnt="9"/>
      <dgm:spPr/>
      <dgm:t>
        <a:bodyPr/>
        <a:lstStyle/>
        <a:p>
          <a:endParaRPr lang="zh-TW" altLang="en-US"/>
        </a:p>
      </dgm:t>
    </dgm:pt>
    <dgm:pt modelId="{BBE194EA-566C-4D24-AA5C-3767798F7ADC}" type="pres">
      <dgm:prSet presAssocID="{F80D3E30-6023-4F6B-8C2C-BF59C50C23B9}" presName="hierRoot4" presStyleCnt="0"/>
      <dgm:spPr/>
    </dgm:pt>
    <dgm:pt modelId="{AC50EBBC-E349-4948-AE6E-7DB18CE9DD0C}" type="pres">
      <dgm:prSet presAssocID="{F80D3E30-6023-4F6B-8C2C-BF59C50C23B9}" presName="composite4" presStyleCnt="0"/>
      <dgm:spPr/>
    </dgm:pt>
    <dgm:pt modelId="{74318D85-F23B-414D-8660-6082F4B35295}" type="pres">
      <dgm:prSet presAssocID="{F80D3E30-6023-4F6B-8C2C-BF59C50C23B9}" presName="background4" presStyleLbl="node4" presStyleIdx="4" presStyleCnt="9"/>
      <dgm:spPr/>
    </dgm:pt>
    <dgm:pt modelId="{7B68CE9F-DFAF-458B-9704-F149F38A0434}" type="pres">
      <dgm:prSet presAssocID="{F80D3E30-6023-4F6B-8C2C-BF59C50C23B9}" presName="text4" presStyleLbl="fgAcc4" presStyleIdx="4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0FE2E8D-AC00-4468-A778-84B941C84681}" type="pres">
      <dgm:prSet presAssocID="{F80D3E30-6023-4F6B-8C2C-BF59C50C23B9}" presName="hierChild5" presStyleCnt="0"/>
      <dgm:spPr/>
    </dgm:pt>
    <dgm:pt modelId="{F1A4F656-1116-424D-A470-D571CD18EC5D}" type="pres">
      <dgm:prSet presAssocID="{536A64F7-13FF-439A-B8BF-490C0F3557DB}" presName="Name23" presStyleLbl="parChTrans1D4" presStyleIdx="5" presStyleCnt="9"/>
      <dgm:spPr/>
      <dgm:t>
        <a:bodyPr/>
        <a:lstStyle/>
        <a:p>
          <a:endParaRPr lang="zh-TW" altLang="en-US"/>
        </a:p>
      </dgm:t>
    </dgm:pt>
    <dgm:pt modelId="{190AF16F-A1DB-4237-8C65-DBF313FA9EB6}" type="pres">
      <dgm:prSet presAssocID="{032479F7-B0E2-4126-91AE-801D072E2B1A}" presName="hierRoot4" presStyleCnt="0"/>
      <dgm:spPr/>
    </dgm:pt>
    <dgm:pt modelId="{5D382DEB-A1EE-4289-9BDB-44E59A947F72}" type="pres">
      <dgm:prSet presAssocID="{032479F7-B0E2-4126-91AE-801D072E2B1A}" presName="composite4" presStyleCnt="0"/>
      <dgm:spPr/>
    </dgm:pt>
    <dgm:pt modelId="{C857FE6B-8330-47B5-AA4E-6FFE400625A0}" type="pres">
      <dgm:prSet presAssocID="{032479F7-B0E2-4126-91AE-801D072E2B1A}" presName="background4" presStyleLbl="node4" presStyleIdx="5" presStyleCnt="9"/>
      <dgm:spPr/>
    </dgm:pt>
    <dgm:pt modelId="{03ECE84A-BE90-4C70-A555-73EF4EDD501D}" type="pres">
      <dgm:prSet presAssocID="{032479F7-B0E2-4126-91AE-801D072E2B1A}" presName="text4" presStyleLbl="fgAcc4" presStyleIdx="5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3406E3-ABAD-4BB4-9EFE-16D60173058F}" type="pres">
      <dgm:prSet presAssocID="{032479F7-B0E2-4126-91AE-801D072E2B1A}" presName="hierChild5" presStyleCnt="0"/>
      <dgm:spPr/>
    </dgm:pt>
    <dgm:pt modelId="{8F273C82-0396-42E3-83A9-C78A52334B08}" type="pres">
      <dgm:prSet presAssocID="{45AD63F4-60A4-4243-AA93-1EDDE9F420EB}" presName="Name23" presStyleLbl="parChTrans1D4" presStyleIdx="6" presStyleCnt="9"/>
      <dgm:spPr/>
      <dgm:t>
        <a:bodyPr/>
        <a:lstStyle/>
        <a:p>
          <a:endParaRPr lang="zh-TW" altLang="en-US"/>
        </a:p>
      </dgm:t>
    </dgm:pt>
    <dgm:pt modelId="{7F88E666-567F-4B96-822A-811182ABBE43}" type="pres">
      <dgm:prSet presAssocID="{D86AA17F-29F8-4179-B0DD-14CEE1199024}" presName="hierRoot4" presStyleCnt="0"/>
      <dgm:spPr/>
    </dgm:pt>
    <dgm:pt modelId="{A0117FB8-BE42-4BD8-A012-23C99A0C185D}" type="pres">
      <dgm:prSet presAssocID="{D86AA17F-29F8-4179-B0DD-14CEE1199024}" presName="composite4" presStyleCnt="0"/>
      <dgm:spPr/>
    </dgm:pt>
    <dgm:pt modelId="{55E2FD54-2AB2-4E07-AAE3-C9D635DF74DF}" type="pres">
      <dgm:prSet presAssocID="{D86AA17F-29F8-4179-B0DD-14CEE1199024}" presName="background4" presStyleLbl="node4" presStyleIdx="6" presStyleCnt="9"/>
      <dgm:spPr/>
    </dgm:pt>
    <dgm:pt modelId="{BCEEE1F2-E964-46A2-A4A9-F3D35524D8F1}" type="pres">
      <dgm:prSet presAssocID="{D86AA17F-29F8-4179-B0DD-14CEE1199024}" presName="text4" presStyleLbl="fgAcc4" presStyleIdx="6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6CBE562-EB77-4DCD-B61D-9C19E6C91F5A}" type="pres">
      <dgm:prSet presAssocID="{D86AA17F-29F8-4179-B0DD-14CEE1199024}" presName="hierChild5" presStyleCnt="0"/>
      <dgm:spPr/>
    </dgm:pt>
    <dgm:pt modelId="{F462082B-2676-46AB-BD7F-D7A0B0A17828}" type="pres">
      <dgm:prSet presAssocID="{9C5BE4A1-7C09-4E20-AE86-8FF761857B26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BF5F9C38-61DD-4067-9E6B-325FA54D0432}" type="pres">
      <dgm:prSet presAssocID="{B85F4682-67FA-4399-813C-A153FA1FFC79}" presName="hierRoot2" presStyleCnt="0"/>
      <dgm:spPr/>
    </dgm:pt>
    <dgm:pt modelId="{3D4365A7-35D8-41C9-9CAD-1A94D41A2AE9}" type="pres">
      <dgm:prSet presAssocID="{B85F4682-67FA-4399-813C-A153FA1FFC79}" presName="composite2" presStyleCnt="0"/>
      <dgm:spPr/>
    </dgm:pt>
    <dgm:pt modelId="{6C34B0EE-70EC-4788-A37A-8DA83DF1D0D1}" type="pres">
      <dgm:prSet presAssocID="{B85F4682-67FA-4399-813C-A153FA1FFC79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B69488D2-5D68-4AF6-A032-07F0076A314A}" type="pres">
      <dgm:prSet presAssocID="{B85F4682-67FA-4399-813C-A153FA1FFC79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276AEF7-724F-434D-A5AD-AA2734FA5900}" type="pres">
      <dgm:prSet presAssocID="{B85F4682-67FA-4399-813C-A153FA1FFC79}" presName="hierChild3" presStyleCnt="0"/>
      <dgm:spPr/>
    </dgm:pt>
    <dgm:pt modelId="{EAE93BA7-CF25-4BB3-A688-A2BA63CB03A6}" type="pres">
      <dgm:prSet presAssocID="{12CDAD72-575F-4E1F-AE8A-16C126B3C511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E282A6FC-F39F-49E2-9C00-DA6B988543BF}" type="pres">
      <dgm:prSet presAssocID="{6CDDB156-DA07-45E3-B10E-B23F9EF6B806}" presName="hierRoot3" presStyleCnt="0"/>
      <dgm:spPr/>
    </dgm:pt>
    <dgm:pt modelId="{67783576-6AD3-4D16-AE99-779F1BAC948B}" type="pres">
      <dgm:prSet presAssocID="{6CDDB156-DA07-45E3-B10E-B23F9EF6B806}" presName="composite3" presStyleCnt="0"/>
      <dgm:spPr/>
    </dgm:pt>
    <dgm:pt modelId="{1F037C66-787A-4F9A-B777-595C23417B25}" type="pres">
      <dgm:prSet presAssocID="{6CDDB156-DA07-45E3-B10E-B23F9EF6B806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139B52-5E7F-452E-A831-13CDDC4661C4}" type="pres">
      <dgm:prSet presAssocID="{6CDDB156-DA07-45E3-B10E-B23F9EF6B806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9E27657-5B39-4EAB-9BEF-3DE45B86B730}" type="pres">
      <dgm:prSet presAssocID="{6CDDB156-DA07-45E3-B10E-B23F9EF6B806}" presName="hierChild4" presStyleCnt="0"/>
      <dgm:spPr/>
    </dgm:pt>
    <dgm:pt modelId="{CA117804-7620-4506-B2C8-934A43A4021C}" type="pres">
      <dgm:prSet presAssocID="{1447B32C-2826-47A6-AD90-952D2C0FD082}" presName="Name23" presStyleLbl="parChTrans1D4" presStyleIdx="7" presStyleCnt="9"/>
      <dgm:spPr/>
      <dgm:t>
        <a:bodyPr/>
        <a:lstStyle/>
        <a:p>
          <a:endParaRPr lang="zh-TW" altLang="en-US"/>
        </a:p>
      </dgm:t>
    </dgm:pt>
    <dgm:pt modelId="{41DEA9B1-FF83-4D93-8295-9DCF06F483AC}" type="pres">
      <dgm:prSet presAssocID="{2266FED0-E3E1-4379-A812-108CF7376CC3}" presName="hierRoot4" presStyleCnt="0"/>
      <dgm:spPr/>
    </dgm:pt>
    <dgm:pt modelId="{C2F76BBA-C44C-4AB2-B523-EC28E091BA22}" type="pres">
      <dgm:prSet presAssocID="{2266FED0-E3E1-4379-A812-108CF7376CC3}" presName="composite4" presStyleCnt="0"/>
      <dgm:spPr/>
    </dgm:pt>
    <dgm:pt modelId="{02AD60EB-A63E-4F89-88AA-8A79EF58B86F}" type="pres">
      <dgm:prSet presAssocID="{2266FED0-E3E1-4379-A812-108CF7376CC3}" presName="background4" presStyleLbl="node4" presStyleIdx="7" presStyleCnt="9"/>
      <dgm:spPr/>
    </dgm:pt>
    <dgm:pt modelId="{C2BEABEE-EDDC-40E8-B881-D2903FBBE421}" type="pres">
      <dgm:prSet presAssocID="{2266FED0-E3E1-4379-A812-108CF7376CC3}" presName="text4" presStyleLbl="fgAcc4" presStyleIdx="7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40EF301-F87F-47E3-B8B5-804BD96FE142}" type="pres">
      <dgm:prSet presAssocID="{2266FED0-E3E1-4379-A812-108CF7376CC3}" presName="hierChild5" presStyleCnt="0"/>
      <dgm:spPr/>
    </dgm:pt>
    <dgm:pt modelId="{15406176-A2BB-40B2-B36E-D4CF24F2CA48}" type="pres">
      <dgm:prSet presAssocID="{DF7CE3CB-710F-4E33-AF7D-E21808D16B7A}" presName="Name23" presStyleLbl="parChTrans1D4" presStyleIdx="8" presStyleCnt="9"/>
      <dgm:spPr/>
      <dgm:t>
        <a:bodyPr/>
        <a:lstStyle/>
        <a:p>
          <a:endParaRPr lang="zh-TW" altLang="en-US"/>
        </a:p>
      </dgm:t>
    </dgm:pt>
    <dgm:pt modelId="{1363047C-8183-4EAD-9DC9-901032BE0E43}" type="pres">
      <dgm:prSet presAssocID="{8F819C0B-94D9-4564-BEF4-F5AAB6123E14}" presName="hierRoot4" presStyleCnt="0"/>
      <dgm:spPr/>
    </dgm:pt>
    <dgm:pt modelId="{17558BDF-14B6-4EF7-A0FC-60DFAECCB674}" type="pres">
      <dgm:prSet presAssocID="{8F819C0B-94D9-4564-BEF4-F5AAB6123E14}" presName="composite4" presStyleCnt="0"/>
      <dgm:spPr/>
    </dgm:pt>
    <dgm:pt modelId="{207E7570-8C90-418B-9AE3-4C82B3900B12}" type="pres">
      <dgm:prSet presAssocID="{8F819C0B-94D9-4564-BEF4-F5AAB6123E14}" presName="background4" presStyleLbl="node4" presStyleIdx="8" presStyleCnt="9"/>
      <dgm:spPr/>
    </dgm:pt>
    <dgm:pt modelId="{3D272682-C9AC-4115-9065-4ABDAEF7C820}" type="pres">
      <dgm:prSet presAssocID="{8F819C0B-94D9-4564-BEF4-F5AAB6123E14}" presName="text4" presStyleLbl="fgAcc4" presStyleIdx="8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B827D04-4340-4844-B46D-81585CAE4ADC}" type="pres">
      <dgm:prSet presAssocID="{8F819C0B-94D9-4564-BEF4-F5AAB6123E14}" presName="hierChild5" presStyleCnt="0"/>
      <dgm:spPr/>
    </dgm:pt>
  </dgm:ptLst>
  <dgm:cxnLst>
    <dgm:cxn modelId="{96E10CFD-87ED-4BB6-89BF-4D88CBE48D24}" srcId="{27C30624-8FFC-48BA-AA3C-8322D3692AC3}" destId="{B85F4682-67FA-4399-813C-A153FA1FFC79}" srcOrd="1" destOrd="0" parTransId="{9C5BE4A1-7C09-4E20-AE86-8FF761857B26}" sibTransId="{7FD479EE-2BFA-4FE7-AB86-ED18537064EE}"/>
    <dgm:cxn modelId="{FBAFEEE8-53F8-42F3-A986-4530DAD405F9}" type="presOf" srcId="{26081603-FAB9-4771-95FB-B3CA0AD55E26}" destId="{5E319C34-A1CE-4B2A-A5D4-21810C372B30}" srcOrd="0" destOrd="0" presId="urn:microsoft.com/office/officeart/2005/8/layout/hierarchy1"/>
    <dgm:cxn modelId="{B8E41F5E-7E08-4076-BADA-C9859F83AC89}" type="presOf" srcId="{032479F7-B0E2-4126-91AE-801D072E2B1A}" destId="{03ECE84A-BE90-4C70-A555-73EF4EDD501D}" srcOrd="0" destOrd="0" presId="urn:microsoft.com/office/officeart/2005/8/layout/hierarchy1"/>
    <dgm:cxn modelId="{6758AC8F-414A-468B-8332-41B1100C9DF4}" type="presOf" srcId="{8F819C0B-94D9-4564-BEF4-F5AAB6123E14}" destId="{3D272682-C9AC-4115-9065-4ABDAEF7C820}" srcOrd="0" destOrd="0" presId="urn:microsoft.com/office/officeart/2005/8/layout/hierarchy1"/>
    <dgm:cxn modelId="{8F14667D-66B1-407D-9959-210B3D8F422B}" srcId="{57A85E23-6560-4284-B3DE-ADAB53C31A6E}" destId="{F80D3E30-6023-4F6B-8C2C-BF59C50C23B9}" srcOrd="0" destOrd="0" parTransId="{0041DFBA-F45F-420F-8961-52329457D36F}" sibTransId="{6412C58A-1AAE-4ABB-A764-F9FD592250A6}"/>
    <dgm:cxn modelId="{0F826DDD-C5FD-460B-A2EA-AB0409B1632C}" type="presOf" srcId="{57A85E23-6560-4284-B3DE-ADAB53C31A6E}" destId="{6020321B-1363-4CC6-BC53-8A96191E8BDC}" srcOrd="0" destOrd="0" presId="urn:microsoft.com/office/officeart/2005/8/layout/hierarchy1"/>
    <dgm:cxn modelId="{42EAFE2B-BE5D-4FD7-A04A-F796C2A6605D}" type="presOf" srcId="{9CF1ED46-6151-4DCD-9B1D-76B747CC7B25}" destId="{67623528-D094-4643-8D41-410B5F6C2EF5}" srcOrd="0" destOrd="0" presId="urn:microsoft.com/office/officeart/2005/8/layout/hierarchy1"/>
    <dgm:cxn modelId="{64113E1D-5F4E-48BD-AC47-D593BFAF0084}" type="presOf" srcId="{E653FC2F-0E08-4031-B828-F04CBA515A9F}" destId="{83042431-E665-4088-941A-1CEE940F740C}" srcOrd="0" destOrd="0" presId="urn:microsoft.com/office/officeart/2005/8/layout/hierarchy1"/>
    <dgm:cxn modelId="{14121278-012F-4E2F-97B4-C2F69EB87EFA}" srcId="{27C30624-8FFC-48BA-AA3C-8322D3692AC3}" destId="{9CF1ED46-6151-4DCD-9B1D-76B747CC7B25}" srcOrd="0" destOrd="0" parTransId="{05AE5A79-1340-45CE-9A1F-B4C3494832F7}" sibTransId="{CBDA0A38-B697-4F0C-95E3-638C2B4E9726}"/>
    <dgm:cxn modelId="{30B8E02C-0762-4E86-93BC-584C2AABE172}" srcId="{B85F4682-67FA-4399-813C-A153FA1FFC79}" destId="{6CDDB156-DA07-45E3-B10E-B23F9EF6B806}" srcOrd="0" destOrd="0" parTransId="{12CDAD72-575F-4E1F-AE8A-16C126B3C511}" sibTransId="{071C289D-1DF4-43D8-87C5-349B8869B4F0}"/>
    <dgm:cxn modelId="{A1825A33-D4FF-4766-9846-62820B34CEBC}" type="presOf" srcId="{6CDDB156-DA07-45E3-B10E-B23F9EF6B806}" destId="{60139B52-5E7F-452E-A831-13CDDC4661C4}" srcOrd="0" destOrd="0" presId="urn:microsoft.com/office/officeart/2005/8/layout/hierarchy1"/>
    <dgm:cxn modelId="{60C227DD-DF0C-4461-8042-FCA5A7B946D0}" type="presOf" srcId="{307A35A3-93A8-4D37-B523-DD34A4BEA739}" destId="{C7BFCE72-C7C6-48F8-8DCA-090164E50F6F}" srcOrd="0" destOrd="0" presId="urn:microsoft.com/office/officeart/2005/8/layout/hierarchy1"/>
    <dgm:cxn modelId="{D53E5610-A467-4B8A-A7E6-71F49CBFC5C4}" srcId="{F80D3E30-6023-4F6B-8C2C-BF59C50C23B9}" destId="{D86AA17F-29F8-4179-B0DD-14CEE1199024}" srcOrd="1" destOrd="0" parTransId="{45AD63F4-60A4-4243-AA93-1EDDE9F420EB}" sibTransId="{E4C471E7-E7B1-4D08-A3D9-F47B2DDD5D8F}"/>
    <dgm:cxn modelId="{21C000C4-DCAC-4EF6-B925-E7FEC5EEF830}" type="presOf" srcId="{27C30624-8FFC-48BA-AA3C-8322D3692AC3}" destId="{342941E3-9E1B-40EA-B43C-0B84CFD08A8E}" srcOrd="0" destOrd="0" presId="urn:microsoft.com/office/officeart/2005/8/layout/hierarchy1"/>
    <dgm:cxn modelId="{782FFB56-9F8F-4093-9DF0-4110A1ED1A70}" srcId="{987325F6-CAAD-49AB-92A6-ED80A6F17442}" destId="{A8A6BD72-F666-4792-89EA-6EAE5FFA809F}" srcOrd="0" destOrd="0" parTransId="{307A35A3-93A8-4D37-B523-DD34A4BEA739}" sibTransId="{DE29B966-6FFD-4F62-B1A6-52AA72FCCD77}"/>
    <dgm:cxn modelId="{3477BB6F-67DC-4C52-AA50-1844D95AD192}" type="presOf" srcId="{407C08DC-84A1-47E4-826E-2E3DB1222F6A}" destId="{B09D06F3-0B70-448B-9A2F-33E60BF25AA4}" srcOrd="0" destOrd="0" presId="urn:microsoft.com/office/officeart/2005/8/layout/hierarchy1"/>
    <dgm:cxn modelId="{DA21D460-0063-4AD7-AF15-94817956955D}" srcId="{E653FC2F-0E08-4031-B828-F04CBA515A9F}" destId="{3E9B9B55-B5A6-4DC3-AD7C-69CDF7D349C7}" srcOrd="1" destOrd="0" parTransId="{9C67F655-B415-44DE-856A-0D9EE33F333F}" sibTransId="{980332DE-9AB9-48D0-BDEA-BC95C70A486A}"/>
    <dgm:cxn modelId="{8E5012A6-01D0-4B3B-8F6E-40B5D4B20652}" type="presOf" srcId="{1447B32C-2826-47A6-AD90-952D2C0FD082}" destId="{CA117804-7620-4506-B2C8-934A43A4021C}" srcOrd="0" destOrd="0" presId="urn:microsoft.com/office/officeart/2005/8/layout/hierarchy1"/>
    <dgm:cxn modelId="{FEB06BE0-56E1-4F5D-8E4A-95ECF0F8F280}" type="presOf" srcId="{3E9B9B55-B5A6-4DC3-AD7C-69CDF7D349C7}" destId="{8C6259EF-FE29-4CC0-B9BD-CA0CB8F1EBD3}" srcOrd="0" destOrd="0" presId="urn:microsoft.com/office/officeart/2005/8/layout/hierarchy1"/>
    <dgm:cxn modelId="{9C702876-A7B1-4FCF-B586-A59F4FA5A194}" type="presOf" srcId="{45AD63F4-60A4-4243-AA93-1EDDE9F420EB}" destId="{8F273C82-0396-42E3-83A9-C78A52334B08}" srcOrd="0" destOrd="0" presId="urn:microsoft.com/office/officeart/2005/8/layout/hierarchy1"/>
    <dgm:cxn modelId="{AD2F53C1-AE22-46CA-B500-EC2D716889D7}" type="presOf" srcId="{2266FED0-E3E1-4379-A812-108CF7376CC3}" destId="{C2BEABEE-EDDC-40E8-B881-D2903FBBE421}" srcOrd="0" destOrd="0" presId="urn:microsoft.com/office/officeart/2005/8/layout/hierarchy1"/>
    <dgm:cxn modelId="{5BA0D8CF-E0F7-4D8C-88E4-3BEACD2AEB53}" type="presOf" srcId="{0041DFBA-F45F-420F-8961-52329457D36F}" destId="{51149DF9-2F21-4930-BFC7-889DB7B2D453}" srcOrd="0" destOrd="0" presId="urn:microsoft.com/office/officeart/2005/8/layout/hierarchy1"/>
    <dgm:cxn modelId="{7A0019C6-0F3E-4050-A49B-2289255A59AB}" type="presOf" srcId="{3C226136-ED2C-4E4D-A9F1-B3B9A26CB676}" destId="{6F0B3077-C8FA-4D15-BB1C-FF8E0C43C8CD}" srcOrd="0" destOrd="0" presId="urn:microsoft.com/office/officeart/2005/8/layout/hierarchy1"/>
    <dgm:cxn modelId="{4B5651BF-CEB7-4C18-9442-4B0FEE7C8883}" type="presOf" srcId="{D86AA17F-29F8-4179-B0DD-14CEE1199024}" destId="{BCEEE1F2-E964-46A2-A4A9-F3D35524D8F1}" srcOrd="0" destOrd="0" presId="urn:microsoft.com/office/officeart/2005/8/layout/hierarchy1"/>
    <dgm:cxn modelId="{71909281-4EC1-425E-8B9A-A75A0B7A7C0E}" srcId="{13810C9A-7D09-4E3B-8CD4-A54B2EC69970}" destId="{27C30624-8FFC-48BA-AA3C-8322D3692AC3}" srcOrd="0" destOrd="0" parTransId="{E5F7518C-3B36-4C38-A956-D0690BC980F7}" sibTransId="{69EB9B82-E938-4307-90C6-1D63DE087CD8}"/>
    <dgm:cxn modelId="{54D5642E-22C6-4B26-895E-5B972F06AA14}" type="presOf" srcId="{DF7CE3CB-710F-4E33-AF7D-E21808D16B7A}" destId="{15406176-A2BB-40B2-B36E-D4CF24F2CA48}" srcOrd="0" destOrd="0" presId="urn:microsoft.com/office/officeart/2005/8/layout/hierarchy1"/>
    <dgm:cxn modelId="{F25CC079-5170-4A53-A486-2FA421D2879C}" srcId="{9CF1ED46-6151-4DCD-9B1D-76B747CC7B25}" destId="{E653FC2F-0E08-4031-B828-F04CBA515A9F}" srcOrd="0" destOrd="0" parTransId="{26081603-FAB9-4771-95FB-B3CA0AD55E26}" sibTransId="{EADD76D8-C6FE-4D35-8F74-73C890B64381}"/>
    <dgm:cxn modelId="{BF563ECE-1E7F-4912-892A-D7A10867A219}" srcId="{F80D3E30-6023-4F6B-8C2C-BF59C50C23B9}" destId="{032479F7-B0E2-4126-91AE-801D072E2B1A}" srcOrd="0" destOrd="0" parTransId="{536A64F7-13FF-439A-B8BF-490C0F3557DB}" sibTransId="{D6F5AC16-5EB5-451A-A8E1-F21EDF94855C}"/>
    <dgm:cxn modelId="{0A089EA9-04C4-4211-B9FB-12838C9CE89B}" srcId="{E653FC2F-0E08-4031-B828-F04CBA515A9F}" destId="{987325F6-CAAD-49AB-92A6-ED80A6F17442}" srcOrd="0" destOrd="0" parTransId="{407C08DC-84A1-47E4-826E-2E3DB1222F6A}" sibTransId="{A189AD1A-8DED-479F-9B13-5B2E40917053}"/>
    <dgm:cxn modelId="{30E4D90B-139F-44DB-AEE1-F50800257103}" type="presOf" srcId="{12CDAD72-575F-4E1F-AE8A-16C126B3C511}" destId="{EAE93BA7-CF25-4BB3-A688-A2BA63CB03A6}" srcOrd="0" destOrd="0" presId="urn:microsoft.com/office/officeart/2005/8/layout/hierarchy1"/>
    <dgm:cxn modelId="{5E6DF63D-ED9E-41A9-8256-D898D41561F3}" type="presOf" srcId="{13810C9A-7D09-4E3B-8CD4-A54B2EC69970}" destId="{E763EEBE-BA21-44F7-9E78-51C4DDA60B68}" srcOrd="0" destOrd="0" presId="urn:microsoft.com/office/officeart/2005/8/layout/hierarchy1"/>
    <dgm:cxn modelId="{1B06270E-5591-4E69-92CE-40E22FF1473A}" type="presOf" srcId="{9C67F655-B415-44DE-856A-0D9EE33F333F}" destId="{8D0ED313-BF2A-4712-9AAC-3AA874EF1444}" srcOrd="0" destOrd="0" presId="urn:microsoft.com/office/officeart/2005/8/layout/hierarchy1"/>
    <dgm:cxn modelId="{E9261655-D5D2-4DC3-A883-01C623B02251}" srcId="{9CF1ED46-6151-4DCD-9B1D-76B747CC7B25}" destId="{57A85E23-6560-4284-B3DE-ADAB53C31A6E}" srcOrd="1" destOrd="0" parTransId="{3C226136-ED2C-4E4D-A9F1-B3B9A26CB676}" sibTransId="{463458A4-1EC7-40D6-A24E-5CF4D35BEA77}"/>
    <dgm:cxn modelId="{C5DFF494-E777-4B3C-AFEA-AF6D64809985}" type="presOf" srcId="{536A64F7-13FF-439A-B8BF-490C0F3557DB}" destId="{F1A4F656-1116-424D-A470-D571CD18EC5D}" srcOrd="0" destOrd="0" presId="urn:microsoft.com/office/officeart/2005/8/layout/hierarchy1"/>
    <dgm:cxn modelId="{2FA6370F-E143-4992-8566-B5AB7B03CC37}" type="presOf" srcId="{A8A6BD72-F666-4792-89EA-6EAE5FFA809F}" destId="{3FB0927A-B4EA-4744-B87B-9DD8557F83E2}" srcOrd="0" destOrd="0" presId="urn:microsoft.com/office/officeart/2005/8/layout/hierarchy1"/>
    <dgm:cxn modelId="{C4D9D05A-204F-4BEE-8927-78ED0D5B3D24}" type="presOf" srcId="{B3ED356E-0BA5-4415-8ED0-4F429AA3BACA}" destId="{2B67EEDF-E8FD-43EF-B4DC-B4E7732C8F1F}" srcOrd="0" destOrd="0" presId="urn:microsoft.com/office/officeart/2005/8/layout/hierarchy1"/>
    <dgm:cxn modelId="{3B6BCFFC-5C9B-439D-B5A8-87A9E959EC81}" srcId="{6CDDB156-DA07-45E3-B10E-B23F9EF6B806}" destId="{2266FED0-E3E1-4379-A812-108CF7376CC3}" srcOrd="0" destOrd="0" parTransId="{1447B32C-2826-47A6-AD90-952D2C0FD082}" sibTransId="{7FFF48FA-73B5-442B-A433-4B5F4A53C527}"/>
    <dgm:cxn modelId="{2045748C-29DB-4CA2-97D3-5814FE6DC923}" type="presOf" srcId="{F80D3E30-6023-4F6B-8C2C-BF59C50C23B9}" destId="{7B68CE9F-DFAF-458B-9704-F149F38A0434}" srcOrd="0" destOrd="0" presId="urn:microsoft.com/office/officeart/2005/8/layout/hierarchy1"/>
    <dgm:cxn modelId="{2B833EB6-454F-4090-BFC0-A03ADC76FD87}" type="presOf" srcId="{987325F6-CAAD-49AB-92A6-ED80A6F17442}" destId="{F2D65A47-7D36-4478-A40B-A13AE01E6809}" srcOrd="0" destOrd="0" presId="urn:microsoft.com/office/officeart/2005/8/layout/hierarchy1"/>
    <dgm:cxn modelId="{9D89EF38-C3E9-4001-BA40-1754B8EE74A4}" srcId="{6CDDB156-DA07-45E3-B10E-B23F9EF6B806}" destId="{8F819C0B-94D9-4564-BEF4-F5AAB6123E14}" srcOrd="1" destOrd="0" parTransId="{DF7CE3CB-710F-4E33-AF7D-E21808D16B7A}" sibTransId="{27555B54-1747-4561-85F9-1576CE6B8D97}"/>
    <dgm:cxn modelId="{ACBD3A90-F4B9-4B3E-ACC5-F881E1531582}" type="presOf" srcId="{05AE5A79-1340-45CE-9A1F-B4C3494832F7}" destId="{2BFB572F-6F21-485D-AB30-8E4F4BBFDF9B}" srcOrd="0" destOrd="0" presId="urn:microsoft.com/office/officeart/2005/8/layout/hierarchy1"/>
    <dgm:cxn modelId="{FFFF036D-CA09-4A5E-8D76-F91ECCC70657}" type="presOf" srcId="{B85F4682-67FA-4399-813C-A153FA1FFC79}" destId="{B69488D2-5D68-4AF6-A032-07F0076A314A}" srcOrd="0" destOrd="0" presId="urn:microsoft.com/office/officeart/2005/8/layout/hierarchy1"/>
    <dgm:cxn modelId="{036236A4-3275-471D-8EB4-89E4EDE55EB5}" type="presOf" srcId="{46B62EA6-5E4E-46AF-A83E-8BA0A1CE2CFC}" destId="{FFF0D558-5195-4BC0-B186-9CB9EC29AD9E}" srcOrd="0" destOrd="0" presId="urn:microsoft.com/office/officeart/2005/8/layout/hierarchy1"/>
    <dgm:cxn modelId="{1D06D6AA-684B-42DD-915D-5034F5F84D9D}" srcId="{3E9B9B55-B5A6-4DC3-AD7C-69CDF7D349C7}" destId="{B3ED356E-0BA5-4415-8ED0-4F429AA3BACA}" srcOrd="0" destOrd="0" parTransId="{46B62EA6-5E4E-46AF-A83E-8BA0A1CE2CFC}" sibTransId="{B4D122A0-659C-4BF4-9BF1-E14378F34908}"/>
    <dgm:cxn modelId="{5C1AB480-C54C-47EC-A79B-068266B9402D}" type="presOf" srcId="{9C5BE4A1-7C09-4E20-AE86-8FF761857B26}" destId="{F462082B-2676-46AB-BD7F-D7A0B0A17828}" srcOrd="0" destOrd="0" presId="urn:microsoft.com/office/officeart/2005/8/layout/hierarchy1"/>
    <dgm:cxn modelId="{2A754C58-E415-48C0-AEDB-9792767916F4}" type="presParOf" srcId="{E763EEBE-BA21-44F7-9E78-51C4DDA60B68}" destId="{1FE397C6-4633-4716-8577-261B0ECB57D8}" srcOrd="0" destOrd="0" presId="urn:microsoft.com/office/officeart/2005/8/layout/hierarchy1"/>
    <dgm:cxn modelId="{66FD1405-E720-45E4-ACD0-9781CB6D46AA}" type="presParOf" srcId="{1FE397C6-4633-4716-8577-261B0ECB57D8}" destId="{BDE2B54E-C7E9-42EA-8FEF-A869E081F94F}" srcOrd="0" destOrd="0" presId="urn:microsoft.com/office/officeart/2005/8/layout/hierarchy1"/>
    <dgm:cxn modelId="{91044EBE-65ED-481E-BF65-E66ED16EA869}" type="presParOf" srcId="{BDE2B54E-C7E9-42EA-8FEF-A869E081F94F}" destId="{EBBE214D-B9CD-47C6-9300-20F43B4C753B}" srcOrd="0" destOrd="0" presId="urn:microsoft.com/office/officeart/2005/8/layout/hierarchy1"/>
    <dgm:cxn modelId="{D7F39D2D-8008-478E-AD27-18ABB5381179}" type="presParOf" srcId="{BDE2B54E-C7E9-42EA-8FEF-A869E081F94F}" destId="{342941E3-9E1B-40EA-B43C-0B84CFD08A8E}" srcOrd="1" destOrd="0" presId="urn:microsoft.com/office/officeart/2005/8/layout/hierarchy1"/>
    <dgm:cxn modelId="{39F393C9-536C-4907-B958-F3533F7A490B}" type="presParOf" srcId="{1FE397C6-4633-4716-8577-261B0ECB57D8}" destId="{72A56AFA-3DC3-4AF0-9C98-7240FFA02563}" srcOrd="1" destOrd="0" presId="urn:microsoft.com/office/officeart/2005/8/layout/hierarchy1"/>
    <dgm:cxn modelId="{E6781A98-094E-4EDD-915B-F149C5C7367C}" type="presParOf" srcId="{72A56AFA-3DC3-4AF0-9C98-7240FFA02563}" destId="{2BFB572F-6F21-485D-AB30-8E4F4BBFDF9B}" srcOrd="0" destOrd="0" presId="urn:microsoft.com/office/officeart/2005/8/layout/hierarchy1"/>
    <dgm:cxn modelId="{DB41D461-638E-4D35-A3BB-E6911F31B267}" type="presParOf" srcId="{72A56AFA-3DC3-4AF0-9C98-7240FFA02563}" destId="{952E28E2-C577-412F-BEC7-EE8FADE3F90C}" srcOrd="1" destOrd="0" presId="urn:microsoft.com/office/officeart/2005/8/layout/hierarchy1"/>
    <dgm:cxn modelId="{48BBE239-D90E-4331-BCC5-42E414B38851}" type="presParOf" srcId="{952E28E2-C577-412F-BEC7-EE8FADE3F90C}" destId="{81AFF74D-0FB7-4D54-BD56-CA82AE8031F0}" srcOrd="0" destOrd="0" presId="urn:microsoft.com/office/officeart/2005/8/layout/hierarchy1"/>
    <dgm:cxn modelId="{106EF1E4-3EB6-4D86-B9AB-A9C4404FD364}" type="presParOf" srcId="{81AFF74D-0FB7-4D54-BD56-CA82AE8031F0}" destId="{CC973401-B7FF-406C-963E-1139FBC4F802}" srcOrd="0" destOrd="0" presId="urn:microsoft.com/office/officeart/2005/8/layout/hierarchy1"/>
    <dgm:cxn modelId="{63F0D5E8-2094-428C-A0AC-0ED40F2B8EF4}" type="presParOf" srcId="{81AFF74D-0FB7-4D54-BD56-CA82AE8031F0}" destId="{67623528-D094-4643-8D41-410B5F6C2EF5}" srcOrd="1" destOrd="0" presId="urn:microsoft.com/office/officeart/2005/8/layout/hierarchy1"/>
    <dgm:cxn modelId="{AD4282A6-9A3C-4050-A32F-D2C825227026}" type="presParOf" srcId="{952E28E2-C577-412F-BEC7-EE8FADE3F90C}" destId="{49FCE0A7-2DDB-4265-B858-2BC8ECD0D228}" srcOrd="1" destOrd="0" presId="urn:microsoft.com/office/officeart/2005/8/layout/hierarchy1"/>
    <dgm:cxn modelId="{5B78A8CF-7925-415F-89E8-B867B23D3CBE}" type="presParOf" srcId="{49FCE0A7-2DDB-4265-B858-2BC8ECD0D228}" destId="{5E319C34-A1CE-4B2A-A5D4-21810C372B30}" srcOrd="0" destOrd="0" presId="urn:microsoft.com/office/officeart/2005/8/layout/hierarchy1"/>
    <dgm:cxn modelId="{B698FBC4-894C-43E4-B90E-DF4B3E7A06A2}" type="presParOf" srcId="{49FCE0A7-2DDB-4265-B858-2BC8ECD0D228}" destId="{4CBE47AD-B536-4B1D-8678-25FC3CD7D3B2}" srcOrd="1" destOrd="0" presId="urn:microsoft.com/office/officeart/2005/8/layout/hierarchy1"/>
    <dgm:cxn modelId="{60753336-B165-462E-86E5-865C5383762F}" type="presParOf" srcId="{4CBE47AD-B536-4B1D-8678-25FC3CD7D3B2}" destId="{48A17911-6600-4D7C-844E-780B4718C8B7}" srcOrd="0" destOrd="0" presId="urn:microsoft.com/office/officeart/2005/8/layout/hierarchy1"/>
    <dgm:cxn modelId="{F85903FD-29F6-41EE-BE5C-DC15B2B5B953}" type="presParOf" srcId="{48A17911-6600-4D7C-844E-780B4718C8B7}" destId="{669901B5-8C0B-4BFF-9FB4-E213929174AE}" srcOrd="0" destOrd="0" presId="urn:microsoft.com/office/officeart/2005/8/layout/hierarchy1"/>
    <dgm:cxn modelId="{08F26E0C-88FA-48B1-9E21-676EB1238A3E}" type="presParOf" srcId="{48A17911-6600-4D7C-844E-780B4718C8B7}" destId="{83042431-E665-4088-941A-1CEE940F740C}" srcOrd="1" destOrd="0" presId="urn:microsoft.com/office/officeart/2005/8/layout/hierarchy1"/>
    <dgm:cxn modelId="{CAAE8F90-9B54-4A65-969E-8A0F3DB90E74}" type="presParOf" srcId="{4CBE47AD-B536-4B1D-8678-25FC3CD7D3B2}" destId="{E506E9DF-9B4E-4CEB-B9CC-746530AD8215}" srcOrd="1" destOrd="0" presId="urn:microsoft.com/office/officeart/2005/8/layout/hierarchy1"/>
    <dgm:cxn modelId="{BEBF36ED-2D21-41ED-82D0-74727A003BF3}" type="presParOf" srcId="{E506E9DF-9B4E-4CEB-B9CC-746530AD8215}" destId="{B09D06F3-0B70-448B-9A2F-33E60BF25AA4}" srcOrd="0" destOrd="0" presId="urn:microsoft.com/office/officeart/2005/8/layout/hierarchy1"/>
    <dgm:cxn modelId="{2C312047-FA6A-4AB7-814A-D44C6020B5BD}" type="presParOf" srcId="{E506E9DF-9B4E-4CEB-B9CC-746530AD8215}" destId="{ECADA64A-8EAB-42C0-BD8E-F43FD4A4CD48}" srcOrd="1" destOrd="0" presId="urn:microsoft.com/office/officeart/2005/8/layout/hierarchy1"/>
    <dgm:cxn modelId="{EDE1945D-34CE-47BB-9A74-91F7D70096B2}" type="presParOf" srcId="{ECADA64A-8EAB-42C0-BD8E-F43FD4A4CD48}" destId="{0B70E436-0914-477E-BCC2-65B71C756474}" srcOrd="0" destOrd="0" presId="urn:microsoft.com/office/officeart/2005/8/layout/hierarchy1"/>
    <dgm:cxn modelId="{ED46F0D6-43F1-4CC0-AA3E-B7FF401917F0}" type="presParOf" srcId="{0B70E436-0914-477E-BCC2-65B71C756474}" destId="{2A7A5724-52CA-40A1-865D-C4FF76BBED2F}" srcOrd="0" destOrd="0" presId="urn:microsoft.com/office/officeart/2005/8/layout/hierarchy1"/>
    <dgm:cxn modelId="{C502D5D4-2859-4CB6-AED0-F9D68154DB13}" type="presParOf" srcId="{0B70E436-0914-477E-BCC2-65B71C756474}" destId="{F2D65A47-7D36-4478-A40B-A13AE01E6809}" srcOrd="1" destOrd="0" presId="urn:microsoft.com/office/officeart/2005/8/layout/hierarchy1"/>
    <dgm:cxn modelId="{D8447A00-D0D9-4827-99E5-4BF6B3787514}" type="presParOf" srcId="{ECADA64A-8EAB-42C0-BD8E-F43FD4A4CD48}" destId="{054A32EA-F147-450D-BC88-B7E7AAF313B7}" srcOrd="1" destOrd="0" presId="urn:microsoft.com/office/officeart/2005/8/layout/hierarchy1"/>
    <dgm:cxn modelId="{6FAE0BE8-6D5C-4FC2-A4AE-295C89C1E080}" type="presParOf" srcId="{054A32EA-F147-450D-BC88-B7E7AAF313B7}" destId="{C7BFCE72-C7C6-48F8-8DCA-090164E50F6F}" srcOrd="0" destOrd="0" presId="urn:microsoft.com/office/officeart/2005/8/layout/hierarchy1"/>
    <dgm:cxn modelId="{C0A6F33C-4515-42AD-86B4-5F5E8058F57B}" type="presParOf" srcId="{054A32EA-F147-450D-BC88-B7E7AAF313B7}" destId="{06C4DC38-D555-4F91-9ADB-EC8938EA62E9}" srcOrd="1" destOrd="0" presId="urn:microsoft.com/office/officeart/2005/8/layout/hierarchy1"/>
    <dgm:cxn modelId="{95055496-144D-4B88-AA17-79233B4BE5FE}" type="presParOf" srcId="{06C4DC38-D555-4F91-9ADB-EC8938EA62E9}" destId="{27CEBD87-AF90-4A72-A943-C8A238CA2318}" srcOrd="0" destOrd="0" presId="urn:microsoft.com/office/officeart/2005/8/layout/hierarchy1"/>
    <dgm:cxn modelId="{70AE7F75-1F69-4287-9A9B-0CCFA6FB5691}" type="presParOf" srcId="{27CEBD87-AF90-4A72-A943-C8A238CA2318}" destId="{7648D86E-608A-4D40-B6DE-6F7F21342DF6}" srcOrd="0" destOrd="0" presId="urn:microsoft.com/office/officeart/2005/8/layout/hierarchy1"/>
    <dgm:cxn modelId="{D1008A43-05E8-4427-9914-5A9FEAA04880}" type="presParOf" srcId="{27CEBD87-AF90-4A72-A943-C8A238CA2318}" destId="{3FB0927A-B4EA-4744-B87B-9DD8557F83E2}" srcOrd="1" destOrd="0" presId="urn:microsoft.com/office/officeart/2005/8/layout/hierarchy1"/>
    <dgm:cxn modelId="{BFD46050-B410-4D26-BAD6-CB0D2D6DDB56}" type="presParOf" srcId="{06C4DC38-D555-4F91-9ADB-EC8938EA62E9}" destId="{08B7C067-B985-4D51-8991-CEF6D73656AC}" srcOrd="1" destOrd="0" presId="urn:microsoft.com/office/officeart/2005/8/layout/hierarchy1"/>
    <dgm:cxn modelId="{BB4056AB-77EA-4887-BF53-81B428E52077}" type="presParOf" srcId="{E506E9DF-9B4E-4CEB-B9CC-746530AD8215}" destId="{8D0ED313-BF2A-4712-9AAC-3AA874EF1444}" srcOrd="2" destOrd="0" presId="urn:microsoft.com/office/officeart/2005/8/layout/hierarchy1"/>
    <dgm:cxn modelId="{48518C0D-6EDC-4A78-B56C-B1326950F628}" type="presParOf" srcId="{E506E9DF-9B4E-4CEB-B9CC-746530AD8215}" destId="{EEC31C59-E99C-43BE-B18C-08B095C6B600}" srcOrd="3" destOrd="0" presId="urn:microsoft.com/office/officeart/2005/8/layout/hierarchy1"/>
    <dgm:cxn modelId="{A3BD4B94-FC2F-4AB7-9B6E-1722BDD3EF5B}" type="presParOf" srcId="{EEC31C59-E99C-43BE-B18C-08B095C6B600}" destId="{8269A311-F64B-40D8-BC20-C9954490528A}" srcOrd="0" destOrd="0" presId="urn:microsoft.com/office/officeart/2005/8/layout/hierarchy1"/>
    <dgm:cxn modelId="{EA85BB1B-2D90-4456-9CF8-6F15CF999685}" type="presParOf" srcId="{8269A311-F64B-40D8-BC20-C9954490528A}" destId="{0119C9FA-93A0-4BBF-AA8D-7F75A27EE6FB}" srcOrd="0" destOrd="0" presId="urn:microsoft.com/office/officeart/2005/8/layout/hierarchy1"/>
    <dgm:cxn modelId="{EFB1FA48-BCBE-4E4F-B7EE-8F51C1B19C45}" type="presParOf" srcId="{8269A311-F64B-40D8-BC20-C9954490528A}" destId="{8C6259EF-FE29-4CC0-B9BD-CA0CB8F1EBD3}" srcOrd="1" destOrd="0" presId="urn:microsoft.com/office/officeart/2005/8/layout/hierarchy1"/>
    <dgm:cxn modelId="{1341B7AF-1A92-4442-8C4A-B4E2C14FFF02}" type="presParOf" srcId="{EEC31C59-E99C-43BE-B18C-08B095C6B600}" destId="{C50AE02E-188C-44DC-ADBA-A62589F7EE35}" srcOrd="1" destOrd="0" presId="urn:microsoft.com/office/officeart/2005/8/layout/hierarchy1"/>
    <dgm:cxn modelId="{9B5E54CC-4044-4DAC-A0DD-8EA7F92D4C4C}" type="presParOf" srcId="{C50AE02E-188C-44DC-ADBA-A62589F7EE35}" destId="{FFF0D558-5195-4BC0-B186-9CB9EC29AD9E}" srcOrd="0" destOrd="0" presId="urn:microsoft.com/office/officeart/2005/8/layout/hierarchy1"/>
    <dgm:cxn modelId="{042FB364-B4C1-4215-97B5-1AC922E1C57A}" type="presParOf" srcId="{C50AE02E-188C-44DC-ADBA-A62589F7EE35}" destId="{8FB5E0B2-935A-4CD3-AA92-39F86D52F508}" srcOrd="1" destOrd="0" presId="urn:microsoft.com/office/officeart/2005/8/layout/hierarchy1"/>
    <dgm:cxn modelId="{F2BA06DE-927C-409D-A227-74998902D70E}" type="presParOf" srcId="{8FB5E0B2-935A-4CD3-AA92-39F86D52F508}" destId="{C09BEFD9-94B8-4C15-8C62-A446A4129453}" srcOrd="0" destOrd="0" presId="urn:microsoft.com/office/officeart/2005/8/layout/hierarchy1"/>
    <dgm:cxn modelId="{B8B526A1-748E-425F-895D-DCABABD22583}" type="presParOf" srcId="{C09BEFD9-94B8-4C15-8C62-A446A4129453}" destId="{F297A8BC-4D49-4766-856F-DADBE379892F}" srcOrd="0" destOrd="0" presId="urn:microsoft.com/office/officeart/2005/8/layout/hierarchy1"/>
    <dgm:cxn modelId="{7E06060A-8198-48A1-A7FF-D546F6DFA830}" type="presParOf" srcId="{C09BEFD9-94B8-4C15-8C62-A446A4129453}" destId="{2B67EEDF-E8FD-43EF-B4DC-B4E7732C8F1F}" srcOrd="1" destOrd="0" presId="urn:microsoft.com/office/officeart/2005/8/layout/hierarchy1"/>
    <dgm:cxn modelId="{B81D9C40-4CDC-4059-9438-7F055C9C0A6D}" type="presParOf" srcId="{8FB5E0B2-935A-4CD3-AA92-39F86D52F508}" destId="{C793E33F-DF2A-4393-A912-6D30AE8C3446}" srcOrd="1" destOrd="0" presId="urn:microsoft.com/office/officeart/2005/8/layout/hierarchy1"/>
    <dgm:cxn modelId="{59BC44EB-BE55-4A8C-A1BD-160F41AC9F12}" type="presParOf" srcId="{49FCE0A7-2DDB-4265-B858-2BC8ECD0D228}" destId="{6F0B3077-C8FA-4D15-BB1C-FF8E0C43C8CD}" srcOrd="2" destOrd="0" presId="urn:microsoft.com/office/officeart/2005/8/layout/hierarchy1"/>
    <dgm:cxn modelId="{BD6395B7-3171-4AA5-A77B-6D308938D58D}" type="presParOf" srcId="{49FCE0A7-2DDB-4265-B858-2BC8ECD0D228}" destId="{2D7AEA69-9240-48A0-832F-ED67FA8618C1}" srcOrd="3" destOrd="0" presId="urn:microsoft.com/office/officeart/2005/8/layout/hierarchy1"/>
    <dgm:cxn modelId="{C2674177-393C-4DF1-8852-E3E76286E087}" type="presParOf" srcId="{2D7AEA69-9240-48A0-832F-ED67FA8618C1}" destId="{26E2881C-E177-4758-BCB4-2C5947FC6E6D}" srcOrd="0" destOrd="0" presId="urn:microsoft.com/office/officeart/2005/8/layout/hierarchy1"/>
    <dgm:cxn modelId="{A85FCEB0-9F07-47DD-BBB6-6904423778B0}" type="presParOf" srcId="{26E2881C-E177-4758-BCB4-2C5947FC6E6D}" destId="{9A3F4D2C-812D-4636-96CF-0061F8F88395}" srcOrd="0" destOrd="0" presId="urn:microsoft.com/office/officeart/2005/8/layout/hierarchy1"/>
    <dgm:cxn modelId="{168C0CC0-A848-4772-9968-937326C0BABF}" type="presParOf" srcId="{26E2881C-E177-4758-BCB4-2C5947FC6E6D}" destId="{6020321B-1363-4CC6-BC53-8A96191E8BDC}" srcOrd="1" destOrd="0" presId="urn:microsoft.com/office/officeart/2005/8/layout/hierarchy1"/>
    <dgm:cxn modelId="{F63E79E0-93ED-447F-ADE6-04E5F3C1659B}" type="presParOf" srcId="{2D7AEA69-9240-48A0-832F-ED67FA8618C1}" destId="{B258BE3C-F244-4BC0-BD13-E47C617B8E58}" srcOrd="1" destOrd="0" presId="urn:microsoft.com/office/officeart/2005/8/layout/hierarchy1"/>
    <dgm:cxn modelId="{A7CA0CFE-1DBE-41D3-81CB-F367118047BE}" type="presParOf" srcId="{B258BE3C-F244-4BC0-BD13-E47C617B8E58}" destId="{51149DF9-2F21-4930-BFC7-889DB7B2D453}" srcOrd="0" destOrd="0" presId="urn:microsoft.com/office/officeart/2005/8/layout/hierarchy1"/>
    <dgm:cxn modelId="{4306DF71-732C-47BE-A91C-873FB4C19B37}" type="presParOf" srcId="{B258BE3C-F244-4BC0-BD13-E47C617B8E58}" destId="{BBE194EA-566C-4D24-AA5C-3767798F7ADC}" srcOrd="1" destOrd="0" presId="urn:microsoft.com/office/officeart/2005/8/layout/hierarchy1"/>
    <dgm:cxn modelId="{FDADD8BB-54DE-4CFC-BB4A-5500D44C6CD1}" type="presParOf" srcId="{BBE194EA-566C-4D24-AA5C-3767798F7ADC}" destId="{AC50EBBC-E349-4948-AE6E-7DB18CE9DD0C}" srcOrd="0" destOrd="0" presId="urn:microsoft.com/office/officeart/2005/8/layout/hierarchy1"/>
    <dgm:cxn modelId="{7A7CB2A6-F2A4-4817-AE30-CAC1C2541248}" type="presParOf" srcId="{AC50EBBC-E349-4948-AE6E-7DB18CE9DD0C}" destId="{74318D85-F23B-414D-8660-6082F4B35295}" srcOrd="0" destOrd="0" presId="urn:microsoft.com/office/officeart/2005/8/layout/hierarchy1"/>
    <dgm:cxn modelId="{D03DB6E8-03B1-4DDF-8216-4486E0496847}" type="presParOf" srcId="{AC50EBBC-E349-4948-AE6E-7DB18CE9DD0C}" destId="{7B68CE9F-DFAF-458B-9704-F149F38A0434}" srcOrd="1" destOrd="0" presId="urn:microsoft.com/office/officeart/2005/8/layout/hierarchy1"/>
    <dgm:cxn modelId="{145DBA8A-EA33-4268-962A-50DB0A58E4E3}" type="presParOf" srcId="{BBE194EA-566C-4D24-AA5C-3767798F7ADC}" destId="{80FE2E8D-AC00-4468-A778-84B941C84681}" srcOrd="1" destOrd="0" presId="urn:microsoft.com/office/officeart/2005/8/layout/hierarchy1"/>
    <dgm:cxn modelId="{7361CB2A-7B08-43F7-9CC6-CCD69CA30B32}" type="presParOf" srcId="{80FE2E8D-AC00-4468-A778-84B941C84681}" destId="{F1A4F656-1116-424D-A470-D571CD18EC5D}" srcOrd="0" destOrd="0" presId="urn:microsoft.com/office/officeart/2005/8/layout/hierarchy1"/>
    <dgm:cxn modelId="{154C9A60-DE52-49A7-B2E4-0870DD17A827}" type="presParOf" srcId="{80FE2E8D-AC00-4468-A778-84B941C84681}" destId="{190AF16F-A1DB-4237-8C65-DBF313FA9EB6}" srcOrd="1" destOrd="0" presId="urn:microsoft.com/office/officeart/2005/8/layout/hierarchy1"/>
    <dgm:cxn modelId="{2D9C6AA7-9155-47E1-8DD9-333EE0CA408F}" type="presParOf" srcId="{190AF16F-A1DB-4237-8C65-DBF313FA9EB6}" destId="{5D382DEB-A1EE-4289-9BDB-44E59A947F72}" srcOrd="0" destOrd="0" presId="urn:microsoft.com/office/officeart/2005/8/layout/hierarchy1"/>
    <dgm:cxn modelId="{8AD27AF2-6365-4CB1-A6EE-556E09A69A21}" type="presParOf" srcId="{5D382DEB-A1EE-4289-9BDB-44E59A947F72}" destId="{C857FE6B-8330-47B5-AA4E-6FFE400625A0}" srcOrd="0" destOrd="0" presId="urn:microsoft.com/office/officeart/2005/8/layout/hierarchy1"/>
    <dgm:cxn modelId="{DB0920A6-CB51-47D1-BE83-31856BACCA59}" type="presParOf" srcId="{5D382DEB-A1EE-4289-9BDB-44E59A947F72}" destId="{03ECE84A-BE90-4C70-A555-73EF4EDD501D}" srcOrd="1" destOrd="0" presId="urn:microsoft.com/office/officeart/2005/8/layout/hierarchy1"/>
    <dgm:cxn modelId="{6A5F9FB2-3B05-42C5-8B17-FB2CC7C1925D}" type="presParOf" srcId="{190AF16F-A1DB-4237-8C65-DBF313FA9EB6}" destId="{C73406E3-ABAD-4BB4-9EFE-16D60173058F}" srcOrd="1" destOrd="0" presId="urn:microsoft.com/office/officeart/2005/8/layout/hierarchy1"/>
    <dgm:cxn modelId="{B1264DA2-4AB3-47BA-A05D-C825F46F03B6}" type="presParOf" srcId="{80FE2E8D-AC00-4468-A778-84B941C84681}" destId="{8F273C82-0396-42E3-83A9-C78A52334B08}" srcOrd="2" destOrd="0" presId="urn:microsoft.com/office/officeart/2005/8/layout/hierarchy1"/>
    <dgm:cxn modelId="{68F8423A-6BB3-4A2B-A2A9-E81DB3BC7874}" type="presParOf" srcId="{80FE2E8D-AC00-4468-A778-84B941C84681}" destId="{7F88E666-567F-4B96-822A-811182ABBE43}" srcOrd="3" destOrd="0" presId="urn:microsoft.com/office/officeart/2005/8/layout/hierarchy1"/>
    <dgm:cxn modelId="{F50F60EF-88E3-4E65-B5E6-9596C3ED2193}" type="presParOf" srcId="{7F88E666-567F-4B96-822A-811182ABBE43}" destId="{A0117FB8-BE42-4BD8-A012-23C99A0C185D}" srcOrd="0" destOrd="0" presId="urn:microsoft.com/office/officeart/2005/8/layout/hierarchy1"/>
    <dgm:cxn modelId="{49D3DDD0-68DA-4F4F-8E47-CFA70C133D24}" type="presParOf" srcId="{A0117FB8-BE42-4BD8-A012-23C99A0C185D}" destId="{55E2FD54-2AB2-4E07-AAE3-C9D635DF74DF}" srcOrd="0" destOrd="0" presId="urn:microsoft.com/office/officeart/2005/8/layout/hierarchy1"/>
    <dgm:cxn modelId="{F85BF569-044C-4832-94CD-1A2F19E66041}" type="presParOf" srcId="{A0117FB8-BE42-4BD8-A012-23C99A0C185D}" destId="{BCEEE1F2-E964-46A2-A4A9-F3D35524D8F1}" srcOrd="1" destOrd="0" presId="urn:microsoft.com/office/officeart/2005/8/layout/hierarchy1"/>
    <dgm:cxn modelId="{2D6993C2-4F7F-4384-9A48-C0B6BB1DC8FF}" type="presParOf" srcId="{7F88E666-567F-4B96-822A-811182ABBE43}" destId="{D6CBE562-EB77-4DCD-B61D-9C19E6C91F5A}" srcOrd="1" destOrd="0" presId="urn:microsoft.com/office/officeart/2005/8/layout/hierarchy1"/>
    <dgm:cxn modelId="{4AAD8C70-1C6B-4728-859F-18345E0D2E9A}" type="presParOf" srcId="{72A56AFA-3DC3-4AF0-9C98-7240FFA02563}" destId="{F462082B-2676-46AB-BD7F-D7A0B0A17828}" srcOrd="2" destOrd="0" presId="urn:microsoft.com/office/officeart/2005/8/layout/hierarchy1"/>
    <dgm:cxn modelId="{5D691006-0070-4988-BD85-5F2E8499C6CE}" type="presParOf" srcId="{72A56AFA-3DC3-4AF0-9C98-7240FFA02563}" destId="{BF5F9C38-61DD-4067-9E6B-325FA54D0432}" srcOrd="3" destOrd="0" presId="urn:microsoft.com/office/officeart/2005/8/layout/hierarchy1"/>
    <dgm:cxn modelId="{F4A7A24F-CC41-46D7-95E7-CA1C3B810DDC}" type="presParOf" srcId="{BF5F9C38-61DD-4067-9E6B-325FA54D0432}" destId="{3D4365A7-35D8-41C9-9CAD-1A94D41A2AE9}" srcOrd="0" destOrd="0" presId="urn:microsoft.com/office/officeart/2005/8/layout/hierarchy1"/>
    <dgm:cxn modelId="{6767CCC5-7C31-40FA-A995-7D1DD0CF5FF9}" type="presParOf" srcId="{3D4365A7-35D8-41C9-9CAD-1A94D41A2AE9}" destId="{6C34B0EE-70EC-4788-A37A-8DA83DF1D0D1}" srcOrd="0" destOrd="0" presId="urn:microsoft.com/office/officeart/2005/8/layout/hierarchy1"/>
    <dgm:cxn modelId="{38584513-468B-4BD8-9C0E-D3B866738DC5}" type="presParOf" srcId="{3D4365A7-35D8-41C9-9CAD-1A94D41A2AE9}" destId="{B69488D2-5D68-4AF6-A032-07F0076A314A}" srcOrd="1" destOrd="0" presId="urn:microsoft.com/office/officeart/2005/8/layout/hierarchy1"/>
    <dgm:cxn modelId="{CA36D8EE-9E18-4E11-A0D8-9E809231D44F}" type="presParOf" srcId="{BF5F9C38-61DD-4067-9E6B-325FA54D0432}" destId="{5276AEF7-724F-434D-A5AD-AA2734FA5900}" srcOrd="1" destOrd="0" presId="urn:microsoft.com/office/officeart/2005/8/layout/hierarchy1"/>
    <dgm:cxn modelId="{81F5373B-E607-4D79-BF76-51AD011ED6C1}" type="presParOf" srcId="{5276AEF7-724F-434D-A5AD-AA2734FA5900}" destId="{EAE93BA7-CF25-4BB3-A688-A2BA63CB03A6}" srcOrd="0" destOrd="0" presId="urn:microsoft.com/office/officeart/2005/8/layout/hierarchy1"/>
    <dgm:cxn modelId="{E53F4338-0581-4736-B4ED-C029A7D87C86}" type="presParOf" srcId="{5276AEF7-724F-434D-A5AD-AA2734FA5900}" destId="{E282A6FC-F39F-49E2-9C00-DA6B988543BF}" srcOrd="1" destOrd="0" presId="urn:microsoft.com/office/officeart/2005/8/layout/hierarchy1"/>
    <dgm:cxn modelId="{25C89939-9307-41F7-B0BC-2E9612CDC229}" type="presParOf" srcId="{E282A6FC-F39F-49E2-9C00-DA6B988543BF}" destId="{67783576-6AD3-4D16-AE99-779F1BAC948B}" srcOrd="0" destOrd="0" presId="urn:microsoft.com/office/officeart/2005/8/layout/hierarchy1"/>
    <dgm:cxn modelId="{D07D1404-426A-42E0-B9D3-4D8A0109CBA9}" type="presParOf" srcId="{67783576-6AD3-4D16-AE99-779F1BAC948B}" destId="{1F037C66-787A-4F9A-B777-595C23417B25}" srcOrd="0" destOrd="0" presId="urn:microsoft.com/office/officeart/2005/8/layout/hierarchy1"/>
    <dgm:cxn modelId="{F18F6ED2-A131-4F1D-9EB7-6A1B30C6BDC7}" type="presParOf" srcId="{67783576-6AD3-4D16-AE99-779F1BAC948B}" destId="{60139B52-5E7F-452E-A831-13CDDC4661C4}" srcOrd="1" destOrd="0" presId="urn:microsoft.com/office/officeart/2005/8/layout/hierarchy1"/>
    <dgm:cxn modelId="{DBFC721C-6A8E-4AD3-BB07-C46AFCBF1DB4}" type="presParOf" srcId="{E282A6FC-F39F-49E2-9C00-DA6B988543BF}" destId="{79E27657-5B39-4EAB-9BEF-3DE45B86B730}" srcOrd="1" destOrd="0" presId="urn:microsoft.com/office/officeart/2005/8/layout/hierarchy1"/>
    <dgm:cxn modelId="{96CE2E9F-2E09-400A-B7DF-0CE6895B0CC8}" type="presParOf" srcId="{79E27657-5B39-4EAB-9BEF-3DE45B86B730}" destId="{CA117804-7620-4506-B2C8-934A43A4021C}" srcOrd="0" destOrd="0" presId="urn:microsoft.com/office/officeart/2005/8/layout/hierarchy1"/>
    <dgm:cxn modelId="{5E2CDD0A-A950-438E-9B65-1D3AB8A997D1}" type="presParOf" srcId="{79E27657-5B39-4EAB-9BEF-3DE45B86B730}" destId="{41DEA9B1-FF83-4D93-8295-9DCF06F483AC}" srcOrd="1" destOrd="0" presId="urn:microsoft.com/office/officeart/2005/8/layout/hierarchy1"/>
    <dgm:cxn modelId="{074A2D1D-A686-4AFA-9685-024BF969F386}" type="presParOf" srcId="{41DEA9B1-FF83-4D93-8295-9DCF06F483AC}" destId="{C2F76BBA-C44C-4AB2-B523-EC28E091BA22}" srcOrd="0" destOrd="0" presId="urn:microsoft.com/office/officeart/2005/8/layout/hierarchy1"/>
    <dgm:cxn modelId="{3C165D16-2FCF-4ABB-8ADD-63AF82CA7C17}" type="presParOf" srcId="{C2F76BBA-C44C-4AB2-B523-EC28E091BA22}" destId="{02AD60EB-A63E-4F89-88AA-8A79EF58B86F}" srcOrd="0" destOrd="0" presId="urn:microsoft.com/office/officeart/2005/8/layout/hierarchy1"/>
    <dgm:cxn modelId="{A09791E4-0589-4524-B6E4-B019FF5EFC84}" type="presParOf" srcId="{C2F76BBA-C44C-4AB2-B523-EC28E091BA22}" destId="{C2BEABEE-EDDC-40E8-B881-D2903FBBE421}" srcOrd="1" destOrd="0" presId="urn:microsoft.com/office/officeart/2005/8/layout/hierarchy1"/>
    <dgm:cxn modelId="{2C61C141-3BD4-41DB-9CDA-93C39AC69320}" type="presParOf" srcId="{41DEA9B1-FF83-4D93-8295-9DCF06F483AC}" destId="{C40EF301-F87F-47E3-B8B5-804BD96FE142}" srcOrd="1" destOrd="0" presId="urn:microsoft.com/office/officeart/2005/8/layout/hierarchy1"/>
    <dgm:cxn modelId="{5AAD166D-E0B6-4F83-8C2E-D738E9FBAE73}" type="presParOf" srcId="{79E27657-5B39-4EAB-9BEF-3DE45B86B730}" destId="{15406176-A2BB-40B2-B36E-D4CF24F2CA48}" srcOrd="2" destOrd="0" presId="urn:microsoft.com/office/officeart/2005/8/layout/hierarchy1"/>
    <dgm:cxn modelId="{4A65B5E7-C670-4CCE-81B3-D1A63B49B757}" type="presParOf" srcId="{79E27657-5B39-4EAB-9BEF-3DE45B86B730}" destId="{1363047C-8183-4EAD-9DC9-901032BE0E43}" srcOrd="3" destOrd="0" presId="urn:microsoft.com/office/officeart/2005/8/layout/hierarchy1"/>
    <dgm:cxn modelId="{9B05BDCE-3A19-4403-B319-CC7AB7429794}" type="presParOf" srcId="{1363047C-8183-4EAD-9DC9-901032BE0E43}" destId="{17558BDF-14B6-4EF7-A0FC-60DFAECCB674}" srcOrd="0" destOrd="0" presId="urn:microsoft.com/office/officeart/2005/8/layout/hierarchy1"/>
    <dgm:cxn modelId="{53470D6C-95FF-4979-B085-8B8BAB9C2907}" type="presParOf" srcId="{17558BDF-14B6-4EF7-A0FC-60DFAECCB674}" destId="{207E7570-8C90-418B-9AE3-4C82B3900B12}" srcOrd="0" destOrd="0" presId="urn:microsoft.com/office/officeart/2005/8/layout/hierarchy1"/>
    <dgm:cxn modelId="{2CD72939-259F-4DC9-94E6-551C4671C3EF}" type="presParOf" srcId="{17558BDF-14B6-4EF7-A0FC-60DFAECCB674}" destId="{3D272682-C9AC-4115-9065-4ABDAEF7C820}" srcOrd="1" destOrd="0" presId="urn:microsoft.com/office/officeart/2005/8/layout/hierarchy1"/>
    <dgm:cxn modelId="{34E9698B-4A8D-4D50-9865-89DE6DFA60FE}" type="presParOf" srcId="{1363047C-8183-4EAD-9DC9-901032BE0E43}" destId="{5B827D04-4340-4844-B46D-81585CAE4AD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810C9A-7D09-4E3B-8CD4-A54B2EC69970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27C30624-8FFC-48BA-AA3C-8322D3692AC3}">
      <dgm:prSet phldrT="[文字]" custT="1"/>
      <dgm:spPr/>
      <dgm:t>
        <a:bodyPr/>
        <a:lstStyle/>
        <a:p>
          <a:r>
            <a:rPr lang="zh-TW" altLang="en-US" sz="1800" b="1" dirty="0" smtClean="0"/>
            <a:t>困難</a:t>
          </a:r>
          <a:endParaRPr lang="zh-TW" altLang="en-US" sz="1800" b="1" dirty="0"/>
        </a:p>
      </dgm:t>
    </dgm:pt>
    <dgm:pt modelId="{E5F7518C-3B36-4C38-A956-D0690BC980F7}" type="par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69EB9B82-E938-4307-90C6-1D63DE087CD8}" type="sibTrans" cxnId="{71909281-4EC1-425E-8B9A-A75A0B7A7C0E}">
      <dgm:prSet/>
      <dgm:spPr/>
      <dgm:t>
        <a:bodyPr/>
        <a:lstStyle/>
        <a:p>
          <a:endParaRPr lang="zh-TW" altLang="en-US" sz="1800" b="1"/>
        </a:p>
      </dgm:t>
    </dgm:pt>
    <dgm:pt modelId="{9CF1ED46-6151-4DCD-9B1D-76B747CC7B25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05AE5A79-1340-45CE-9A1F-B4C3494832F7}" type="par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CBDA0A38-B697-4F0C-95E3-638C2B4E9726}" type="sibTrans" cxnId="{14121278-012F-4E2F-97B4-C2F69EB87EFA}">
      <dgm:prSet/>
      <dgm:spPr/>
      <dgm:t>
        <a:bodyPr/>
        <a:lstStyle/>
        <a:p>
          <a:endParaRPr lang="zh-TW" altLang="en-US" sz="1800" b="1"/>
        </a:p>
      </dgm:t>
    </dgm:pt>
    <dgm:pt modelId="{2266FED0-E3E1-4379-A812-108CF7376CC3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1447B32C-2826-47A6-AD90-952D2C0FD082}" type="par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7FFF48FA-73B5-442B-A433-4B5F4A53C527}" type="sibTrans" cxnId="{3B6BCFFC-5C9B-439D-B5A8-87A9E959EC81}">
      <dgm:prSet/>
      <dgm:spPr/>
      <dgm:t>
        <a:bodyPr/>
        <a:lstStyle/>
        <a:p>
          <a:endParaRPr lang="zh-TW" altLang="en-US" sz="1800" b="1"/>
        </a:p>
      </dgm:t>
    </dgm:pt>
    <dgm:pt modelId="{8F819C0B-94D9-4564-BEF4-F5AAB6123E14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 dirty="0"/>
        </a:p>
      </dgm:t>
    </dgm:pt>
    <dgm:pt modelId="{DF7CE3CB-710F-4E33-AF7D-E21808D16B7A}" type="par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27555B54-1747-4561-85F9-1576CE6B8D97}" type="sibTrans" cxnId="{9D89EF38-C3E9-4001-BA40-1754B8EE74A4}">
      <dgm:prSet/>
      <dgm:spPr/>
      <dgm:t>
        <a:bodyPr/>
        <a:lstStyle/>
        <a:p>
          <a:endParaRPr lang="zh-TW" altLang="en-US" sz="1800" b="1"/>
        </a:p>
      </dgm:t>
    </dgm:pt>
    <dgm:pt modelId="{6CDDB156-DA07-45E3-B10E-B23F9EF6B806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12CDAD72-575F-4E1F-AE8A-16C126B3C511}" type="par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071C289D-1DF4-43D8-87C5-349B8869B4F0}" type="sibTrans" cxnId="{30B8E02C-0762-4E86-93BC-584C2AABE172}">
      <dgm:prSet/>
      <dgm:spPr/>
      <dgm:t>
        <a:bodyPr/>
        <a:lstStyle/>
        <a:p>
          <a:endParaRPr lang="zh-TW" altLang="en-US" sz="1800" b="1"/>
        </a:p>
      </dgm:t>
    </dgm:pt>
    <dgm:pt modelId="{E653FC2F-0E08-4031-B828-F04CBA515A9F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26081603-FAB9-4771-95FB-B3CA0AD55E26}" type="par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EADD76D8-C6FE-4D35-8F74-73C890B64381}" type="sibTrans" cxnId="{F25CC079-5170-4A53-A486-2FA421D2879C}">
      <dgm:prSet/>
      <dgm:spPr/>
      <dgm:t>
        <a:bodyPr/>
        <a:lstStyle/>
        <a:p>
          <a:endParaRPr lang="zh-TW" altLang="en-US" sz="1800" b="1"/>
        </a:p>
      </dgm:t>
    </dgm:pt>
    <dgm:pt modelId="{F80D3E30-6023-4F6B-8C2C-BF59C50C23B9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0041DFBA-F45F-420F-8961-52329457D36F}" type="par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6412C58A-1AAE-4ABB-A764-F9FD592250A6}" type="sibTrans" cxnId="{8F14667D-66B1-407D-9959-210B3D8F422B}">
      <dgm:prSet/>
      <dgm:spPr/>
      <dgm:t>
        <a:bodyPr/>
        <a:lstStyle/>
        <a:p>
          <a:endParaRPr lang="zh-TW" altLang="en-US" sz="1800" b="1"/>
        </a:p>
      </dgm:t>
    </dgm:pt>
    <dgm:pt modelId="{032479F7-B0E2-4126-91AE-801D072E2B1A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536A64F7-13FF-439A-B8BF-490C0F3557DB}" type="par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D6F5AC16-5EB5-451A-A8E1-F21EDF94855C}" type="sibTrans" cxnId="{BF563ECE-1E7F-4912-892A-D7A10867A219}">
      <dgm:prSet/>
      <dgm:spPr/>
      <dgm:t>
        <a:bodyPr/>
        <a:lstStyle/>
        <a:p>
          <a:endParaRPr lang="zh-TW" altLang="en-US" sz="1800" b="1"/>
        </a:p>
      </dgm:t>
    </dgm:pt>
    <dgm:pt modelId="{B85F4682-67FA-4399-813C-A153FA1FFC79}">
      <dgm:prSet phldrT="[文字]" custT="1"/>
      <dgm:spPr/>
      <dgm:t>
        <a:bodyPr/>
        <a:lstStyle/>
        <a:p>
          <a:r>
            <a:rPr lang="zh-TW" altLang="en-US" sz="1800" b="1" dirty="0" smtClean="0"/>
            <a:t>角度</a:t>
          </a:r>
          <a:endParaRPr lang="zh-TW" altLang="en-US" sz="1800" b="1" dirty="0"/>
        </a:p>
      </dgm:t>
    </dgm:pt>
    <dgm:pt modelId="{9C5BE4A1-7C09-4E20-AE86-8FF761857B26}" type="par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7FD479EE-2BFA-4FE7-AB86-ED18537064EE}" type="sibTrans" cxnId="{96E10CFD-87ED-4BB6-89BF-4D88CBE48D24}">
      <dgm:prSet/>
      <dgm:spPr/>
      <dgm:t>
        <a:bodyPr/>
        <a:lstStyle/>
        <a:p>
          <a:endParaRPr lang="zh-TW" altLang="en-US" sz="1800" b="1"/>
        </a:p>
      </dgm:t>
    </dgm:pt>
    <dgm:pt modelId="{987325F6-CAAD-49AB-92A6-ED80A6F17442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407C08DC-84A1-47E4-826E-2E3DB1222F6A}" type="par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189AD1A-8DED-479F-9B13-5B2E40917053}" type="sibTrans" cxnId="{0A089EA9-04C4-4211-B9FB-12838C9CE89B}">
      <dgm:prSet/>
      <dgm:spPr/>
      <dgm:t>
        <a:bodyPr/>
        <a:lstStyle/>
        <a:p>
          <a:endParaRPr lang="zh-TW" altLang="en-US" sz="1800" b="1"/>
        </a:p>
      </dgm:t>
    </dgm:pt>
    <dgm:pt modelId="{A8A6BD72-F666-4792-89EA-6EAE5FFA809F}">
      <dgm:prSet phldrT="[文字]" custT="1"/>
      <dgm:spPr/>
      <dgm:t>
        <a:bodyPr/>
        <a:lstStyle/>
        <a:p>
          <a:r>
            <a:rPr lang="zh-TW" altLang="en-US" sz="1800" b="1" dirty="0" smtClean="0"/>
            <a:t>最終結果：好處</a:t>
          </a:r>
          <a:endParaRPr lang="zh-TW" altLang="en-US" sz="1800" b="1" dirty="0"/>
        </a:p>
      </dgm:t>
    </dgm:pt>
    <dgm:pt modelId="{307A35A3-93A8-4D37-B523-DD34A4BEA739}" type="par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DE29B966-6FFD-4F62-B1A6-52AA72FCCD77}" type="sibTrans" cxnId="{782FFB56-9F8F-4093-9DF0-4110A1ED1A70}">
      <dgm:prSet/>
      <dgm:spPr/>
      <dgm:t>
        <a:bodyPr/>
        <a:lstStyle/>
        <a:p>
          <a:endParaRPr lang="zh-TW" altLang="en-US" sz="1800" b="1"/>
        </a:p>
      </dgm:t>
    </dgm:pt>
    <dgm:pt modelId="{3E9B9B55-B5A6-4DC3-AD7C-69CDF7D349C7}">
      <dgm:prSet phldrT="[文字]" custT="1"/>
      <dgm:spPr/>
      <dgm:t>
        <a:bodyPr/>
        <a:lstStyle/>
        <a:p>
          <a:r>
            <a:rPr lang="zh-TW" altLang="en-US" sz="1800" b="1" dirty="0" smtClean="0"/>
            <a:t>即時結果</a:t>
          </a:r>
          <a:endParaRPr lang="zh-TW" altLang="en-US" sz="1800" b="1" dirty="0"/>
        </a:p>
      </dgm:t>
    </dgm:pt>
    <dgm:pt modelId="{9C67F655-B415-44DE-856A-0D9EE33F333F}" type="par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980332DE-9AB9-48D0-BDEA-BC95C70A486A}" type="sibTrans" cxnId="{DA21D460-0063-4AD7-AF15-94817956955D}">
      <dgm:prSet/>
      <dgm:spPr/>
      <dgm:t>
        <a:bodyPr/>
        <a:lstStyle/>
        <a:p>
          <a:endParaRPr lang="zh-TW" altLang="en-US" sz="1800" b="1"/>
        </a:p>
      </dgm:t>
    </dgm:pt>
    <dgm:pt modelId="{B3ED356E-0BA5-4415-8ED0-4F429AA3BACA}">
      <dgm:prSet phldrT="[文字]" custT="1"/>
      <dgm:spPr/>
      <dgm:t>
        <a:bodyPr/>
        <a:lstStyle/>
        <a:p>
          <a:r>
            <a:rPr lang="zh-TW" altLang="en-US" sz="1800" b="1" dirty="0" smtClean="0"/>
            <a:t>最終結果：壞處</a:t>
          </a:r>
          <a:endParaRPr lang="zh-TW" altLang="en-US" sz="1800" b="1"/>
        </a:p>
      </dgm:t>
    </dgm:pt>
    <dgm:pt modelId="{46B62EA6-5E4E-46AF-A83E-8BA0A1CE2CFC}" type="par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B4D122A0-659C-4BF4-9BF1-E14378F34908}" type="sibTrans" cxnId="{1D06D6AA-684B-42DD-915D-5034F5F84D9D}">
      <dgm:prSet/>
      <dgm:spPr/>
      <dgm:t>
        <a:bodyPr/>
        <a:lstStyle/>
        <a:p>
          <a:endParaRPr lang="zh-TW" altLang="en-US" sz="1800" b="1"/>
        </a:p>
      </dgm:t>
    </dgm:pt>
    <dgm:pt modelId="{57A85E23-6560-4284-B3DE-ADAB53C31A6E}">
      <dgm:prSet phldrT="[文字]" custT="1"/>
      <dgm:spPr/>
      <dgm:t>
        <a:bodyPr/>
        <a:lstStyle/>
        <a:p>
          <a:r>
            <a:rPr lang="zh-TW" altLang="en-US" sz="1800" b="1" dirty="0" smtClean="0"/>
            <a:t>解決方法</a:t>
          </a:r>
          <a:endParaRPr lang="zh-TW" altLang="en-US" sz="1800" b="1" dirty="0"/>
        </a:p>
      </dgm:t>
    </dgm:pt>
    <dgm:pt modelId="{3C226136-ED2C-4E4D-A9F1-B3B9A26CB676}" type="par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463458A4-1EC7-40D6-A24E-5CF4D35BEA77}" type="sibTrans" cxnId="{E9261655-D5D2-4DC3-A883-01C623B02251}">
      <dgm:prSet/>
      <dgm:spPr/>
      <dgm:t>
        <a:bodyPr/>
        <a:lstStyle/>
        <a:p>
          <a:endParaRPr lang="zh-TW" altLang="en-US" sz="1800" b="1"/>
        </a:p>
      </dgm:t>
    </dgm:pt>
    <dgm:pt modelId="{0ACD4050-0A04-472F-A889-9DABB90DE625}">
      <dgm:prSet phldrT="[文字]" custT="1"/>
      <dgm:spPr/>
      <dgm:t>
        <a:bodyPr/>
        <a:lstStyle/>
        <a:p>
          <a:r>
            <a:rPr lang="zh-TW" altLang="en-US" sz="1800" b="1" smtClean="0"/>
            <a:t>最終</a:t>
          </a:r>
          <a:r>
            <a:rPr lang="zh-TW" altLang="en-US" sz="1800" b="1" dirty="0" smtClean="0"/>
            <a:t>結果：壞處</a:t>
          </a:r>
          <a:endParaRPr lang="zh-TW" altLang="en-US" sz="1800" b="1" dirty="0"/>
        </a:p>
      </dgm:t>
    </dgm:pt>
    <dgm:pt modelId="{C441A80B-D3F2-43AC-A093-60E64E43AD1F}" type="parTrans" cxnId="{5D8561AF-90C4-4FAE-9624-FE359B7FD84C}">
      <dgm:prSet/>
      <dgm:spPr/>
      <dgm:t>
        <a:bodyPr/>
        <a:lstStyle/>
        <a:p>
          <a:endParaRPr lang="zh-TW" altLang="en-US"/>
        </a:p>
      </dgm:t>
    </dgm:pt>
    <dgm:pt modelId="{68746199-A1F3-422A-9AA7-A13BEF69A524}" type="sibTrans" cxnId="{5D8561AF-90C4-4FAE-9624-FE359B7FD84C}">
      <dgm:prSet/>
      <dgm:spPr/>
      <dgm:t>
        <a:bodyPr/>
        <a:lstStyle/>
        <a:p>
          <a:endParaRPr lang="zh-TW" altLang="en-US"/>
        </a:p>
      </dgm:t>
    </dgm:pt>
    <dgm:pt modelId="{E763EEBE-BA21-44F7-9E78-51C4DDA60B68}" type="pres">
      <dgm:prSet presAssocID="{13810C9A-7D09-4E3B-8CD4-A54B2EC69970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FE397C6-4633-4716-8577-261B0ECB57D8}" type="pres">
      <dgm:prSet presAssocID="{27C30624-8FFC-48BA-AA3C-8322D3692AC3}" presName="hierRoot1" presStyleCnt="0"/>
      <dgm:spPr/>
    </dgm:pt>
    <dgm:pt modelId="{BDE2B54E-C7E9-42EA-8FEF-A869E081F94F}" type="pres">
      <dgm:prSet presAssocID="{27C30624-8FFC-48BA-AA3C-8322D3692AC3}" presName="composite" presStyleCnt="0"/>
      <dgm:spPr/>
    </dgm:pt>
    <dgm:pt modelId="{EBBE214D-B9CD-47C6-9300-20F43B4C753B}" type="pres">
      <dgm:prSet presAssocID="{27C30624-8FFC-48BA-AA3C-8322D3692AC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342941E3-9E1B-40EA-B43C-0B84CFD08A8E}" type="pres">
      <dgm:prSet presAssocID="{27C30624-8FFC-48BA-AA3C-8322D3692AC3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2A56AFA-3DC3-4AF0-9C98-7240FFA02563}" type="pres">
      <dgm:prSet presAssocID="{27C30624-8FFC-48BA-AA3C-8322D3692AC3}" presName="hierChild2" presStyleCnt="0"/>
      <dgm:spPr/>
    </dgm:pt>
    <dgm:pt modelId="{2BFB572F-6F21-485D-AB30-8E4F4BBFDF9B}" type="pres">
      <dgm:prSet presAssocID="{05AE5A79-1340-45CE-9A1F-B4C3494832F7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952E28E2-C577-412F-BEC7-EE8FADE3F90C}" type="pres">
      <dgm:prSet presAssocID="{9CF1ED46-6151-4DCD-9B1D-76B747CC7B25}" presName="hierRoot2" presStyleCnt="0"/>
      <dgm:spPr/>
    </dgm:pt>
    <dgm:pt modelId="{81AFF74D-0FB7-4D54-BD56-CA82AE8031F0}" type="pres">
      <dgm:prSet presAssocID="{9CF1ED46-6151-4DCD-9B1D-76B747CC7B25}" presName="composite2" presStyleCnt="0"/>
      <dgm:spPr/>
    </dgm:pt>
    <dgm:pt modelId="{CC973401-B7FF-406C-963E-1139FBC4F802}" type="pres">
      <dgm:prSet presAssocID="{9CF1ED46-6151-4DCD-9B1D-76B747CC7B25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67623528-D094-4643-8D41-410B5F6C2EF5}" type="pres">
      <dgm:prSet presAssocID="{9CF1ED46-6151-4DCD-9B1D-76B747CC7B25}" presName="text2" presStyleLbl="fgAcc2" presStyleIdx="0" presStyleCnt="2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9FCE0A7-2DDB-4265-B858-2BC8ECD0D228}" type="pres">
      <dgm:prSet presAssocID="{9CF1ED46-6151-4DCD-9B1D-76B747CC7B25}" presName="hierChild3" presStyleCnt="0"/>
      <dgm:spPr/>
    </dgm:pt>
    <dgm:pt modelId="{5E319C34-A1CE-4B2A-A5D4-21810C372B30}" type="pres">
      <dgm:prSet presAssocID="{26081603-FAB9-4771-95FB-B3CA0AD55E26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4CBE47AD-B536-4B1D-8678-25FC3CD7D3B2}" type="pres">
      <dgm:prSet presAssocID="{E653FC2F-0E08-4031-B828-F04CBA515A9F}" presName="hierRoot3" presStyleCnt="0"/>
      <dgm:spPr/>
    </dgm:pt>
    <dgm:pt modelId="{48A17911-6600-4D7C-844E-780B4718C8B7}" type="pres">
      <dgm:prSet presAssocID="{E653FC2F-0E08-4031-B828-F04CBA515A9F}" presName="composite3" presStyleCnt="0"/>
      <dgm:spPr/>
    </dgm:pt>
    <dgm:pt modelId="{669901B5-8C0B-4BFF-9FB4-E213929174AE}" type="pres">
      <dgm:prSet presAssocID="{E653FC2F-0E08-4031-B828-F04CBA515A9F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3042431-E665-4088-941A-1CEE940F740C}" type="pres">
      <dgm:prSet presAssocID="{E653FC2F-0E08-4031-B828-F04CBA515A9F}" presName="text3" presStyleLbl="fgAcc3" presStyleIdx="0" presStyleCnt="3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506E9DF-9B4E-4CEB-B9CC-746530AD8215}" type="pres">
      <dgm:prSet presAssocID="{E653FC2F-0E08-4031-B828-F04CBA515A9F}" presName="hierChild4" presStyleCnt="0"/>
      <dgm:spPr/>
    </dgm:pt>
    <dgm:pt modelId="{B09D06F3-0B70-448B-9A2F-33E60BF25AA4}" type="pres">
      <dgm:prSet presAssocID="{407C08DC-84A1-47E4-826E-2E3DB1222F6A}" presName="Name23" presStyleLbl="parChTrans1D4" presStyleIdx="0" presStyleCnt="9"/>
      <dgm:spPr/>
      <dgm:t>
        <a:bodyPr/>
        <a:lstStyle/>
        <a:p>
          <a:endParaRPr lang="zh-TW" altLang="en-US"/>
        </a:p>
      </dgm:t>
    </dgm:pt>
    <dgm:pt modelId="{ECADA64A-8EAB-42C0-BD8E-F43FD4A4CD48}" type="pres">
      <dgm:prSet presAssocID="{987325F6-CAAD-49AB-92A6-ED80A6F17442}" presName="hierRoot4" presStyleCnt="0"/>
      <dgm:spPr/>
    </dgm:pt>
    <dgm:pt modelId="{0B70E436-0914-477E-BCC2-65B71C756474}" type="pres">
      <dgm:prSet presAssocID="{987325F6-CAAD-49AB-92A6-ED80A6F17442}" presName="composite4" presStyleCnt="0"/>
      <dgm:spPr/>
    </dgm:pt>
    <dgm:pt modelId="{2A7A5724-52CA-40A1-865D-C4FF76BBED2F}" type="pres">
      <dgm:prSet presAssocID="{987325F6-CAAD-49AB-92A6-ED80A6F17442}" presName="background4" presStyleLbl="node4" presStyleIdx="0" presStyleCnt="9"/>
      <dgm:spPr/>
    </dgm:pt>
    <dgm:pt modelId="{F2D65A47-7D36-4478-A40B-A13AE01E6809}" type="pres">
      <dgm:prSet presAssocID="{987325F6-CAAD-49AB-92A6-ED80A6F17442}" presName="text4" presStyleLbl="fgAcc4" presStyleIdx="0" presStyleCnt="9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54A32EA-F147-450D-BC88-B7E7AAF313B7}" type="pres">
      <dgm:prSet presAssocID="{987325F6-CAAD-49AB-92A6-ED80A6F17442}" presName="hierChild5" presStyleCnt="0"/>
      <dgm:spPr/>
    </dgm:pt>
    <dgm:pt modelId="{C7BFCE72-C7C6-48F8-8DCA-090164E50F6F}" type="pres">
      <dgm:prSet presAssocID="{307A35A3-93A8-4D37-B523-DD34A4BEA739}" presName="Name23" presStyleLbl="parChTrans1D4" presStyleIdx="1" presStyleCnt="9"/>
      <dgm:spPr/>
      <dgm:t>
        <a:bodyPr/>
        <a:lstStyle/>
        <a:p>
          <a:endParaRPr lang="zh-TW" altLang="en-US"/>
        </a:p>
      </dgm:t>
    </dgm:pt>
    <dgm:pt modelId="{06C4DC38-D555-4F91-9ADB-EC8938EA62E9}" type="pres">
      <dgm:prSet presAssocID="{A8A6BD72-F666-4792-89EA-6EAE5FFA809F}" presName="hierRoot4" presStyleCnt="0"/>
      <dgm:spPr/>
    </dgm:pt>
    <dgm:pt modelId="{27CEBD87-AF90-4A72-A943-C8A238CA2318}" type="pres">
      <dgm:prSet presAssocID="{A8A6BD72-F666-4792-89EA-6EAE5FFA809F}" presName="composite4" presStyleCnt="0"/>
      <dgm:spPr/>
    </dgm:pt>
    <dgm:pt modelId="{7648D86E-608A-4D40-B6DE-6F7F21342DF6}" type="pres">
      <dgm:prSet presAssocID="{A8A6BD72-F666-4792-89EA-6EAE5FFA809F}" presName="background4" presStyleLbl="node4" presStyleIdx="1" presStyleCnt="9"/>
      <dgm:spPr/>
    </dgm:pt>
    <dgm:pt modelId="{3FB0927A-B4EA-4744-B87B-9DD8557F83E2}" type="pres">
      <dgm:prSet presAssocID="{A8A6BD72-F666-4792-89EA-6EAE5FFA809F}" presName="text4" presStyleLbl="fgAcc4" presStyleIdx="1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8B7C067-B985-4D51-8991-CEF6D73656AC}" type="pres">
      <dgm:prSet presAssocID="{A8A6BD72-F666-4792-89EA-6EAE5FFA809F}" presName="hierChild5" presStyleCnt="0"/>
      <dgm:spPr/>
    </dgm:pt>
    <dgm:pt modelId="{8D0ED313-BF2A-4712-9AAC-3AA874EF1444}" type="pres">
      <dgm:prSet presAssocID="{9C67F655-B415-44DE-856A-0D9EE33F333F}" presName="Name23" presStyleLbl="parChTrans1D4" presStyleIdx="2" presStyleCnt="9"/>
      <dgm:spPr/>
      <dgm:t>
        <a:bodyPr/>
        <a:lstStyle/>
        <a:p>
          <a:endParaRPr lang="zh-TW" altLang="en-US"/>
        </a:p>
      </dgm:t>
    </dgm:pt>
    <dgm:pt modelId="{EEC31C59-E99C-43BE-B18C-08B095C6B600}" type="pres">
      <dgm:prSet presAssocID="{3E9B9B55-B5A6-4DC3-AD7C-69CDF7D349C7}" presName="hierRoot4" presStyleCnt="0"/>
      <dgm:spPr/>
    </dgm:pt>
    <dgm:pt modelId="{8269A311-F64B-40D8-BC20-C9954490528A}" type="pres">
      <dgm:prSet presAssocID="{3E9B9B55-B5A6-4DC3-AD7C-69CDF7D349C7}" presName="composite4" presStyleCnt="0"/>
      <dgm:spPr/>
    </dgm:pt>
    <dgm:pt modelId="{0119C9FA-93A0-4BBF-AA8D-7F75A27EE6FB}" type="pres">
      <dgm:prSet presAssocID="{3E9B9B55-B5A6-4DC3-AD7C-69CDF7D349C7}" presName="background4" presStyleLbl="node4" presStyleIdx="2" presStyleCnt="9"/>
      <dgm:spPr/>
    </dgm:pt>
    <dgm:pt modelId="{8C6259EF-FE29-4CC0-B9BD-CA0CB8F1EBD3}" type="pres">
      <dgm:prSet presAssocID="{3E9B9B55-B5A6-4DC3-AD7C-69CDF7D349C7}" presName="text4" presStyleLbl="fgAcc4" presStyleIdx="2" presStyleCnt="9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50AE02E-188C-44DC-ADBA-A62589F7EE35}" type="pres">
      <dgm:prSet presAssocID="{3E9B9B55-B5A6-4DC3-AD7C-69CDF7D349C7}" presName="hierChild5" presStyleCnt="0"/>
      <dgm:spPr/>
    </dgm:pt>
    <dgm:pt modelId="{FFF0D558-5195-4BC0-B186-9CB9EC29AD9E}" type="pres">
      <dgm:prSet presAssocID="{46B62EA6-5E4E-46AF-A83E-8BA0A1CE2CFC}" presName="Name23" presStyleLbl="parChTrans1D4" presStyleIdx="3" presStyleCnt="9"/>
      <dgm:spPr/>
      <dgm:t>
        <a:bodyPr/>
        <a:lstStyle/>
        <a:p>
          <a:endParaRPr lang="zh-TW" altLang="en-US"/>
        </a:p>
      </dgm:t>
    </dgm:pt>
    <dgm:pt modelId="{8FB5E0B2-935A-4CD3-AA92-39F86D52F508}" type="pres">
      <dgm:prSet presAssocID="{B3ED356E-0BA5-4415-8ED0-4F429AA3BACA}" presName="hierRoot4" presStyleCnt="0"/>
      <dgm:spPr/>
    </dgm:pt>
    <dgm:pt modelId="{C09BEFD9-94B8-4C15-8C62-A446A4129453}" type="pres">
      <dgm:prSet presAssocID="{B3ED356E-0BA5-4415-8ED0-4F429AA3BACA}" presName="composite4" presStyleCnt="0"/>
      <dgm:spPr/>
    </dgm:pt>
    <dgm:pt modelId="{F297A8BC-4D49-4766-856F-DADBE379892F}" type="pres">
      <dgm:prSet presAssocID="{B3ED356E-0BA5-4415-8ED0-4F429AA3BACA}" presName="background4" presStyleLbl="node4" presStyleIdx="3" presStyleCnt="9"/>
      <dgm:spPr/>
    </dgm:pt>
    <dgm:pt modelId="{2B67EEDF-E8FD-43EF-B4DC-B4E7732C8F1F}" type="pres">
      <dgm:prSet presAssocID="{B3ED356E-0BA5-4415-8ED0-4F429AA3BACA}" presName="text4" presStyleLbl="fgAcc4" presStyleIdx="3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93E33F-DF2A-4393-A912-6D30AE8C3446}" type="pres">
      <dgm:prSet presAssocID="{B3ED356E-0BA5-4415-8ED0-4F429AA3BACA}" presName="hierChild5" presStyleCnt="0"/>
      <dgm:spPr/>
    </dgm:pt>
    <dgm:pt modelId="{6F0B3077-C8FA-4D15-BB1C-FF8E0C43C8CD}" type="pres">
      <dgm:prSet presAssocID="{3C226136-ED2C-4E4D-A9F1-B3B9A26CB676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2D7AEA69-9240-48A0-832F-ED67FA8618C1}" type="pres">
      <dgm:prSet presAssocID="{57A85E23-6560-4284-B3DE-ADAB53C31A6E}" presName="hierRoot3" presStyleCnt="0"/>
      <dgm:spPr/>
    </dgm:pt>
    <dgm:pt modelId="{26E2881C-E177-4758-BCB4-2C5947FC6E6D}" type="pres">
      <dgm:prSet presAssocID="{57A85E23-6560-4284-B3DE-ADAB53C31A6E}" presName="composite3" presStyleCnt="0"/>
      <dgm:spPr/>
    </dgm:pt>
    <dgm:pt modelId="{9A3F4D2C-812D-4636-96CF-0061F8F88395}" type="pres">
      <dgm:prSet presAssocID="{57A85E23-6560-4284-B3DE-ADAB53C31A6E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20321B-1363-4CC6-BC53-8A96191E8BDC}" type="pres">
      <dgm:prSet presAssocID="{57A85E23-6560-4284-B3DE-ADAB53C31A6E}" presName="text3" presStyleLbl="fgAcc3" presStyleIdx="1" presStyleCnt="3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258BE3C-F244-4BC0-BD13-E47C617B8E58}" type="pres">
      <dgm:prSet presAssocID="{57A85E23-6560-4284-B3DE-ADAB53C31A6E}" presName="hierChild4" presStyleCnt="0"/>
      <dgm:spPr/>
    </dgm:pt>
    <dgm:pt modelId="{51149DF9-2F21-4930-BFC7-889DB7B2D453}" type="pres">
      <dgm:prSet presAssocID="{0041DFBA-F45F-420F-8961-52329457D36F}" presName="Name23" presStyleLbl="parChTrans1D4" presStyleIdx="4" presStyleCnt="9"/>
      <dgm:spPr/>
      <dgm:t>
        <a:bodyPr/>
        <a:lstStyle/>
        <a:p>
          <a:endParaRPr lang="zh-TW" altLang="en-US"/>
        </a:p>
      </dgm:t>
    </dgm:pt>
    <dgm:pt modelId="{BBE194EA-566C-4D24-AA5C-3767798F7ADC}" type="pres">
      <dgm:prSet presAssocID="{F80D3E30-6023-4F6B-8C2C-BF59C50C23B9}" presName="hierRoot4" presStyleCnt="0"/>
      <dgm:spPr/>
    </dgm:pt>
    <dgm:pt modelId="{AC50EBBC-E349-4948-AE6E-7DB18CE9DD0C}" type="pres">
      <dgm:prSet presAssocID="{F80D3E30-6023-4F6B-8C2C-BF59C50C23B9}" presName="composite4" presStyleCnt="0"/>
      <dgm:spPr/>
    </dgm:pt>
    <dgm:pt modelId="{74318D85-F23B-414D-8660-6082F4B35295}" type="pres">
      <dgm:prSet presAssocID="{F80D3E30-6023-4F6B-8C2C-BF59C50C23B9}" presName="background4" presStyleLbl="node4" presStyleIdx="4" presStyleCnt="9"/>
      <dgm:spPr/>
    </dgm:pt>
    <dgm:pt modelId="{7B68CE9F-DFAF-458B-9704-F149F38A0434}" type="pres">
      <dgm:prSet presAssocID="{F80D3E30-6023-4F6B-8C2C-BF59C50C23B9}" presName="text4" presStyleLbl="fgAcc4" presStyleIdx="4" presStyleCnt="9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0FE2E8D-AC00-4468-A778-84B941C84681}" type="pres">
      <dgm:prSet presAssocID="{F80D3E30-6023-4F6B-8C2C-BF59C50C23B9}" presName="hierChild5" presStyleCnt="0"/>
      <dgm:spPr/>
    </dgm:pt>
    <dgm:pt modelId="{F1A4F656-1116-424D-A470-D571CD18EC5D}" type="pres">
      <dgm:prSet presAssocID="{536A64F7-13FF-439A-B8BF-490C0F3557DB}" presName="Name23" presStyleLbl="parChTrans1D4" presStyleIdx="5" presStyleCnt="9"/>
      <dgm:spPr/>
      <dgm:t>
        <a:bodyPr/>
        <a:lstStyle/>
        <a:p>
          <a:endParaRPr lang="zh-TW" altLang="en-US"/>
        </a:p>
      </dgm:t>
    </dgm:pt>
    <dgm:pt modelId="{190AF16F-A1DB-4237-8C65-DBF313FA9EB6}" type="pres">
      <dgm:prSet presAssocID="{032479F7-B0E2-4126-91AE-801D072E2B1A}" presName="hierRoot4" presStyleCnt="0"/>
      <dgm:spPr/>
    </dgm:pt>
    <dgm:pt modelId="{5D382DEB-A1EE-4289-9BDB-44E59A947F72}" type="pres">
      <dgm:prSet presAssocID="{032479F7-B0E2-4126-91AE-801D072E2B1A}" presName="composite4" presStyleCnt="0"/>
      <dgm:spPr/>
    </dgm:pt>
    <dgm:pt modelId="{C857FE6B-8330-47B5-AA4E-6FFE400625A0}" type="pres">
      <dgm:prSet presAssocID="{032479F7-B0E2-4126-91AE-801D072E2B1A}" presName="background4" presStyleLbl="node4" presStyleIdx="5" presStyleCnt="9"/>
      <dgm:spPr/>
    </dgm:pt>
    <dgm:pt modelId="{03ECE84A-BE90-4C70-A555-73EF4EDD501D}" type="pres">
      <dgm:prSet presAssocID="{032479F7-B0E2-4126-91AE-801D072E2B1A}" presName="text4" presStyleLbl="fgAcc4" presStyleIdx="5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73406E3-ABAD-4BB4-9EFE-16D60173058F}" type="pres">
      <dgm:prSet presAssocID="{032479F7-B0E2-4126-91AE-801D072E2B1A}" presName="hierChild5" presStyleCnt="0"/>
      <dgm:spPr/>
    </dgm:pt>
    <dgm:pt modelId="{1E2756A6-A6E6-4384-9E79-8DDFCEF014A3}" type="pres">
      <dgm:prSet presAssocID="{C441A80B-D3F2-43AC-A093-60E64E43AD1F}" presName="Name23" presStyleLbl="parChTrans1D4" presStyleIdx="6" presStyleCnt="9"/>
      <dgm:spPr/>
      <dgm:t>
        <a:bodyPr/>
        <a:lstStyle/>
        <a:p>
          <a:endParaRPr lang="zh-TW" altLang="en-US"/>
        </a:p>
      </dgm:t>
    </dgm:pt>
    <dgm:pt modelId="{9AA03148-5A17-4B7B-B2BD-B233537F0FC7}" type="pres">
      <dgm:prSet presAssocID="{0ACD4050-0A04-472F-A889-9DABB90DE625}" presName="hierRoot4" presStyleCnt="0"/>
      <dgm:spPr/>
    </dgm:pt>
    <dgm:pt modelId="{CF308390-5B06-4818-99FD-C94AD9613788}" type="pres">
      <dgm:prSet presAssocID="{0ACD4050-0A04-472F-A889-9DABB90DE625}" presName="composite4" presStyleCnt="0"/>
      <dgm:spPr/>
    </dgm:pt>
    <dgm:pt modelId="{CA9F103A-199C-4310-AC38-5FD746C40DC2}" type="pres">
      <dgm:prSet presAssocID="{0ACD4050-0A04-472F-A889-9DABB90DE625}" presName="background4" presStyleLbl="node4" presStyleIdx="6" presStyleCnt="9"/>
      <dgm:spPr/>
    </dgm:pt>
    <dgm:pt modelId="{1772450F-E8E3-469A-BC52-FD18760BCA53}" type="pres">
      <dgm:prSet presAssocID="{0ACD4050-0A04-472F-A889-9DABB90DE625}" presName="text4" presStyleLbl="fgAcc4" presStyleIdx="6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30BF9EE-9FD5-4C52-BBEE-7942CE3203FB}" type="pres">
      <dgm:prSet presAssocID="{0ACD4050-0A04-472F-A889-9DABB90DE625}" presName="hierChild5" presStyleCnt="0"/>
      <dgm:spPr/>
    </dgm:pt>
    <dgm:pt modelId="{F462082B-2676-46AB-BD7F-D7A0B0A17828}" type="pres">
      <dgm:prSet presAssocID="{9C5BE4A1-7C09-4E20-AE86-8FF761857B26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BF5F9C38-61DD-4067-9E6B-325FA54D0432}" type="pres">
      <dgm:prSet presAssocID="{B85F4682-67FA-4399-813C-A153FA1FFC79}" presName="hierRoot2" presStyleCnt="0"/>
      <dgm:spPr/>
    </dgm:pt>
    <dgm:pt modelId="{3D4365A7-35D8-41C9-9CAD-1A94D41A2AE9}" type="pres">
      <dgm:prSet presAssocID="{B85F4682-67FA-4399-813C-A153FA1FFC79}" presName="composite2" presStyleCnt="0"/>
      <dgm:spPr/>
    </dgm:pt>
    <dgm:pt modelId="{6C34B0EE-70EC-4788-A37A-8DA83DF1D0D1}" type="pres">
      <dgm:prSet presAssocID="{B85F4682-67FA-4399-813C-A153FA1FFC79}" presName="background2" presStyleLbl="node2" presStyleIdx="1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B69488D2-5D68-4AF6-A032-07F0076A314A}" type="pres">
      <dgm:prSet presAssocID="{B85F4682-67FA-4399-813C-A153FA1FFC79}" presName="text2" presStyleLbl="fgAcc2" presStyleIdx="1" presStyleCnt="2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276AEF7-724F-434D-A5AD-AA2734FA5900}" type="pres">
      <dgm:prSet presAssocID="{B85F4682-67FA-4399-813C-A153FA1FFC79}" presName="hierChild3" presStyleCnt="0"/>
      <dgm:spPr/>
    </dgm:pt>
    <dgm:pt modelId="{EAE93BA7-CF25-4BB3-A688-A2BA63CB03A6}" type="pres">
      <dgm:prSet presAssocID="{12CDAD72-575F-4E1F-AE8A-16C126B3C511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E282A6FC-F39F-49E2-9C00-DA6B988543BF}" type="pres">
      <dgm:prSet presAssocID="{6CDDB156-DA07-45E3-B10E-B23F9EF6B806}" presName="hierRoot3" presStyleCnt="0"/>
      <dgm:spPr/>
    </dgm:pt>
    <dgm:pt modelId="{67783576-6AD3-4D16-AE99-779F1BAC948B}" type="pres">
      <dgm:prSet presAssocID="{6CDDB156-DA07-45E3-B10E-B23F9EF6B806}" presName="composite3" presStyleCnt="0"/>
      <dgm:spPr/>
    </dgm:pt>
    <dgm:pt modelId="{1F037C66-787A-4F9A-B777-595C23417B25}" type="pres">
      <dgm:prSet presAssocID="{6CDDB156-DA07-45E3-B10E-B23F9EF6B806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60139B52-5E7F-452E-A831-13CDDC4661C4}" type="pres">
      <dgm:prSet presAssocID="{6CDDB156-DA07-45E3-B10E-B23F9EF6B806}" presName="text3" presStyleLbl="fgAcc3" presStyleIdx="2" presStyleCnt="3" custScaleY="5994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9E27657-5B39-4EAB-9BEF-3DE45B86B730}" type="pres">
      <dgm:prSet presAssocID="{6CDDB156-DA07-45E3-B10E-B23F9EF6B806}" presName="hierChild4" presStyleCnt="0"/>
      <dgm:spPr/>
    </dgm:pt>
    <dgm:pt modelId="{CA117804-7620-4506-B2C8-934A43A4021C}" type="pres">
      <dgm:prSet presAssocID="{1447B32C-2826-47A6-AD90-952D2C0FD082}" presName="Name23" presStyleLbl="parChTrans1D4" presStyleIdx="7" presStyleCnt="9"/>
      <dgm:spPr/>
      <dgm:t>
        <a:bodyPr/>
        <a:lstStyle/>
        <a:p>
          <a:endParaRPr lang="zh-TW" altLang="en-US"/>
        </a:p>
      </dgm:t>
    </dgm:pt>
    <dgm:pt modelId="{41DEA9B1-FF83-4D93-8295-9DCF06F483AC}" type="pres">
      <dgm:prSet presAssocID="{2266FED0-E3E1-4379-A812-108CF7376CC3}" presName="hierRoot4" presStyleCnt="0"/>
      <dgm:spPr/>
    </dgm:pt>
    <dgm:pt modelId="{C2F76BBA-C44C-4AB2-B523-EC28E091BA22}" type="pres">
      <dgm:prSet presAssocID="{2266FED0-E3E1-4379-A812-108CF7376CC3}" presName="composite4" presStyleCnt="0"/>
      <dgm:spPr/>
    </dgm:pt>
    <dgm:pt modelId="{02AD60EB-A63E-4F89-88AA-8A79EF58B86F}" type="pres">
      <dgm:prSet presAssocID="{2266FED0-E3E1-4379-A812-108CF7376CC3}" presName="background4" presStyleLbl="node4" presStyleIdx="7" presStyleCnt="9"/>
      <dgm:spPr/>
    </dgm:pt>
    <dgm:pt modelId="{C2BEABEE-EDDC-40E8-B881-D2903FBBE421}" type="pres">
      <dgm:prSet presAssocID="{2266FED0-E3E1-4379-A812-108CF7376CC3}" presName="text4" presStyleLbl="fgAcc4" presStyleIdx="7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C40EF301-F87F-47E3-B8B5-804BD96FE142}" type="pres">
      <dgm:prSet presAssocID="{2266FED0-E3E1-4379-A812-108CF7376CC3}" presName="hierChild5" presStyleCnt="0"/>
      <dgm:spPr/>
    </dgm:pt>
    <dgm:pt modelId="{15406176-A2BB-40B2-B36E-D4CF24F2CA48}" type="pres">
      <dgm:prSet presAssocID="{DF7CE3CB-710F-4E33-AF7D-E21808D16B7A}" presName="Name23" presStyleLbl="parChTrans1D4" presStyleIdx="8" presStyleCnt="9"/>
      <dgm:spPr/>
      <dgm:t>
        <a:bodyPr/>
        <a:lstStyle/>
        <a:p>
          <a:endParaRPr lang="zh-TW" altLang="en-US"/>
        </a:p>
      </dgm:t>
    </dgm:pt>
    <dgm:pt modelId="{1363047C-8183-4EAD-9DC9-901032BE0E43}" type="pres">
      <dgm:prSet presAssocID="{8F819C0B-94D9-4564-BEF4-F5AAB6123E14}" presName="hierRoot4" presStyleCnt="0"/>
      <dgm:spPr/>
    </dgm:pt>
    <dgm:pt modelId="{17558BDF-14B6-4EF7-A0FC-60DFAECCB674}" type="pres">
      <dgm:prSet presAssocID="{8F819C0B-94D9-4564-BEF4-F5AAB6123E14}" presName="composite4" presStyleCnt="0"/>
      <dgm:spPr/>
    </dgm:pt>
    <dgm:pt modelId="{207E7570-8C90-418B-9AE3-4C82B3900B12}" type="pres">
      <dgm:prSet presAssocID="{8F819C0B-94D9-4564-BEF4-F5AAB6123E14}" presName="background4" presStyleLbl="node4" presStyleIdx="8" presStyleCnt="9"/>
      <dgm:spPr/>
    </dgm:pt>
    <dgm:pt modelId="{3D272682-C9AC-4115-9065-4ABDAEF7C820}" type="pres">
      <dgm:prSet presAssocID="{8F819C0B-94D9-4564-BEF4-F5AAB6123E14}" presName="text4" presStyleLbl="fgAcc4" presStyleIdx="8" presStyleCnt="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5B827D04-4340-4844-B46D-81585CAE4ADC}" type="pres">
      <dgm:prSet presAssocID="{8F819C0B-94D9-4564-BEF4-F5AAB6123E14}" presName="hierChild5" presStyleCnt="0"/>
      <dgm:spPr/>
    </dgm:pt>
  </dgm:ptLst>
  <dgm:cxnLst>
    <dgm:cxn modelId="{0A089EA9-04C4-4211-B9FB-12838C9CE89B}" srcId="{E653FC2F-0E08-4031-B828-F04CBA515A9F}" destId="{987325F6-CAAD-49AB-92A6-ED80A6F17442}" srcOrd="0" destOrd="0" parTransId="{407C08DC-84A1-47E4-826E-2E3DB1222F6A}" sibTransId="{A189AD1A-8DED-479F-9B13-5B2E40917053}"/>
    <dgm:cxn modelId="{2045748C-29DB-4CA2-97D3-5814FE6DC923}" type="presOf" srcId="{F80D3E30-6023-4F6B-8C2C-BF59C50C23B9}" destId="{7B68CE9F-DFAF-458B-9704-F149F38A0434}" srcOrd="0" destOrd="0" presId="urn:microsoft.com/office/officeart/2005/8/layout/hierarchy1"/>
    <dgm:cxn modelId="{29736B0A-B10D-4C85-95CC-6EBA7A725587}" type="presOf" srcId="{8F819C0B-94D9-4564-BEF4-F5AAB6123E14}" destId="{3D272682-C9AC-4115-9065-4ABDAEF7C820}" srcOrd="0" destOrd="0" presId="urn:microsoft.com/office/officeart/2005/8/layout/hierarchy1"/>
    <dgm:cxn modelId="{3B6BCFFC-5C9B-439D-B5A8-87A9E959EC81}" srcId="{6CDDB156-DA07-45E3-B10E-B23F9EF6B806}" destId="{2266FED0-E3E1-4379-A812-108CF7376CC3}" srcOrd="0" destOrd="0" parTransId="{1447B32C-2826-47A6-AD90-952D2C0FD082}" sibTransId="{7FFF48FA-73B5-442B-A433-4B5F4A53C527}"/>
    <dgm:cxn modelId="{F25CC079-5170-4A53-A486-2FA421D2879C}" srcId="{9CF1ED46-6151-4DCD-9B1D-76B747CC7B25}" destId="{E653FC2F-0E08-4031-B828-F04CBA515A9F}" srcOrd="0" destOrd="0" parTransId="{26081603-FAB9-4771-95FB-B3CA0AD55E26}" sibTransId="{EADD76D8-C6FE-4D35-8F74-73C890B64381}"/>
    <dgm:cxn modelId="{B8E41F5E-7E08-4076-BADA-C9859F83AC89}" type="presOf" srcId="{032479F7-B0E2-4126-91AE-801D072E2B1A}" destId="{03ECE84A-BE90-4C70-A555-73EF4EDD501D}" srcOrd="0" destOrd="0" presId="urn:microsoft.com/office/officeart/2005/8/layout/hierarchy1"/>
    <dgm:cxn modelId="{036236A4-3275-471D-8EB4-89E4EDE55EB5}" type="presOf" srcId="{46B62EA6-5E4E-46AF-A83E-8BA0A1CE2CFC}" destId="{FFF0D558-5195-4BC0-B186-9CB9EC29AD9E}" srcOrd="0" destOrd="0" presId="urn:microsoft.com/office/officeart/2005/8/layout/hierarchy1"/>
    <dgm:cxn modelId="{658039CB-953E-4F2B-AF4B-5A9DD90B7ED3}" type="presOf" srcId="{C441A80B-D3F2-43AC-A093-60E64E43AD1F}" destId="{1E2756A6-A6E6-4384-9E79-8DDFCEF014A3}" srcOrd="0" destOrd="0" presId="urn:microsoft.com/office/officeart/2005/8/layout/hierarchy1"/>
    <dgm:cxn modelId="{5B0CB8EE-2520-4AC6-8A26-D8F09BBF0A73}" type="presOf" srcId="{DF7CE3CB-710F-4E33-AF7D-E21808D16B7A}" destId="{15406176-A2BB-40B2-B36E-D4CF24F2CA48}" srcOrd="0" destOrd="0" presId="urn:microsoft.com/office/officeart/2005/8/layout/hierarchy1"/>
    <dgm:cxn modelId="{30B8E02C-0762-4E86-93BC-584C2AABE172}" srcId="{B85F4682-67FA-4399-813C-A153FA1FFC79}" destId="{6CDDB156-DA07-45E3-B10E-B23F9EF6B806}" srcOrd="0" destOrd="0" parTransId="{12CDAD72-575F-4E1F-AE8A-16C126B3C511}" sibTransId="{071C289D-1DF4-43D8-87C5-349B8869B4F0}"/>
    <dgm:cxn modelId="{5BA0D8CF-E0F7-4D8C-88E4-3BEACD2AEB53}" type="presOf" srcId="{0041DFBA-F45F-420F-8961-52329457D36F}" destId="{51149DF9-2F21-4930-BFC7-889DB7B2D453}" srcOrd="0" destOrd="0" presId="urn:microsoft.com/office/officeart/2005/8/layout/hierarchy1"/>
    <dgm:cxn modelId="{BF563ECE-1E7F-4912-892A-D7A10867A219}" srcId="{F80D3E30-6023-4F6B-8C2C-BF59C50C23B9}" destId="{032479F7-B0E2-4126-91AE-801D072E2B1A}" srcOrd="0" destOrd="0" parTransId="{536A64F7-13FF-439A-B8BF-490C0F3557DB}" sibTransId="{D6F5AC16-5EB5-451A-A8E1-F21EDF94855C}"/>
    <dgm:cxn modelId="{BFA61F88-9470-4563-AA5C-5DFA01F70687}" type="presOf" srcId="{0ACD4050-0A04-472F-A889-9DABB90DE625}" destId="{1772450F-E8E3-469A-BC52-FD18760BCA53}" srcOrd="0" destOrd="0" presId="urn:microsoft.com/office/officeart/2005/8/layout/hierarchy1"/>
    <dgm:cxn modelId="{5C1AB480-C54C-47EC-A79B-068266B9402D}" type="presOf" srcId="{9C5BE4A1-7C09-4E20-AE86-8FF761857B26}" destId="{F462082B-2676-46AB-BD7F-D7A0B0A17828}" srcOrd="0" destOrd="0" presId="urn:microsoft.com/office/officeart/2005/8/layout/hierarchy1"/>
    <dgm:cxn modelId="{AD46023F-BE00-4323-81D5-1BF6923AF9EF}" type="presOf" srcId="{1447B32C-2826-47A6-AD90-952D2C0FD082}" destId="{CA117804-7620-4506-B2C8-934A43A4021C}" srcOrd="0" destOrd="0" presId="urn:microsoft.com/office/officeart/2005/8/layout/hierarchy1"/>
    <dgm:cxn modelId="{1D06D6AA-684B-42DD-915D-5034F5F84D9D}" srcId="{3E9B9B55-B5A6-4DC3-AD7C-69CDF7D349C7}" destId="{B3ED356E-0BA5-4415-8ED0-4F429AA3BACA}" srcOrd="0" destOrd="0" parTransId="{46B62EA6-5E4E-46AF-A83E-8BA0A1CE2CFC}" sibTransId="{B4D122A0-659C-4BF4-9BF1-E14378F34908}"/>
    <dgm:cxn modelId="{14121278-012F-4E2F-97B4-C2F69EB87EFA}" srcId="{27C30624-8FFC-48BA-AA3C-8322D3692AC3}" destId="{9CF1ED46-6151-4DCD-9B1D-76B747CC7B25}" srcOrd="0" destOrd="0" parTransId="{05AE5A79-1340-45CE-9A1F-B4C3494832F7}" sibTransId="{CBDA0A38-B697-4F0C-95E3-638C2B4E9726}"/>
    <dgm:cxn modelId="{7A0019C6-0F3E-4050-A49B-2289255A59AB}" type="presOf" srcId="{3C226136-ED2C-4E4D-A9F1-B3B9A26CB676}" destId="{6F0B3077-C8FA-4D15-BB1C-FF8E0C43C8CD}" srcOrd="0" destOrd="0" presId="urn:microsoft.com/office/officeart/2005/8/layout/hierarchy1"/>
    <dgm:cxn modelId="{E9261655-D5D2-4DC3-A883-01C623B02251}" srcId="{9CF1ED46-6151-4DCD-9B1D-76B747CC7B25}" destId="{57A85E23-6560-4284-B3DE-ADAB53C31A6E}" srcOrd="1" destOrd="0" parTransId="{3C226136-ED2C-4E4D-A9F1-B3B9A26CB676}" sibTransId="{463458A4-1EC7-40D6-A24E-5CF4D35BEA77}"/>
    <dgm:cxn modelId="{FBAFEEE8-53F8-42F3-A986-4530DAD405F9}" type="presOf" srcId="{26081603-FAB9-4771-95FB-B3CA0AD55E26}" destId="{5E319C34-A1CE-4B2A-A5D4-21810C372B30}" srcOrd="0" destOrd="0" presId="urn:microsoft.com/office/officeart/2005/8/layout/hierarchy1"/>
    <dgm:cxn modelId="{71909281-4EC1-425E-8B9A-A75A0B7A7C0E}" srcId="{13810C9A-7D09-4E3B-8CD4-A54B2EC69970}" destId="{27C30624-8FFC-48BA-AA3C-8322D3692AC3}" srcOrd="0" destOrd="0" parTransId="{E5F7518C-3B36-4C38-A956-D0690BC980F7}" sibTransId="{69EB9B82-E938-4307-90C6-1D63DE087CD8}"/>
    <dgm:cxn modelId="{FEB06BE0-56E1-4F5D-8E4A-95ECF0F8F280}" type="presOf" srcId="{3E9B9B55-B5A6-4DC3-AD7C-69CDF7D349C7}" destId="{8C6259EF-FE29-4CC0-B9BD-CA0CB8F1EBD3}" srcOrd="0" destOrd="0" presId="urn:microsoft.com/office/officeart/2005/8/layout/hierarchy1"/>
    <dgm:cxn modelId="{A1825A33-D4FF-4766-9846-62820B34CEBC}" type="presOf" srcId="{6CDDB156-DA07-45E3-B10E-B23F9EF6B806}" destId="{60139B52-5E7F-452E-A831-13CDDC4661C4}" srcOrd="0" destOrd="0" presId="urn:microsoft.com/office/officeart/2005/8/layout/hierarchy1"/>
    <dgm:cxn modelId="{C5DFF494-E777-4B3C-AFEA-AF6D64809985}" type="presOf" srcId="{536A64F7-13FF-439A-B8BF-490C0F3557DB}" destId="{F1A4F656-1116-424D-A470-D571CD18EC5D}" srcOrd="0" destOrd="0" presId="urn:microsoft.com/office/officeart/2005/8/layout/hierarchy1"/>
    <dgm:cxn modelId="{64113E1D-5F4E-48BD-AC47-D593BFAF0084}" type="presOf" srcId="{E653FC2F-0E08-4031-B828-F04CBA515A9F}" destId="{83042431-E665-4088-941A-1CEE940F740C}" srcOrd="0" destOrd="0" presId="urn:microsoft.com/office/officeart/2005/8/layout/hierarchy1"/>
    <dgm:cxn modelId="{96E10CFD-87ED-4BB6-89BF-4D88CBE48D24}" srcId="{27C30624-8FFC-48BA-AA3C-8322D3692AC3}" destId="{B85F4682-67FA-4399-813C-A153FA1FFC79}" srcOrd="1" destOrd="0" parTransId="{9C5BE4A1-7C09-4E20-AE86-8FF761857B26}" sibTransId="{7FD479EE-2BFA-4FE7-AB86-ED18537064EE}"/>
    <dgm:cxn modelId="{782FFB56-9F8F-4093-9DF0-4110A1ED1A70}" srcId="{987325F6-CAAD-49AB-92A6-ED80A6F17442}" destId="{A8A6BD72-F666-4792-89EA-6EAE5FFA809F}" srcOrd="0" destOrd="0" parTransId="{307A35A3-93A8-4D37-B523-DD34A4BEA739}" sibTransId="{DE29B966-6FFD-4F62-B1A6-52AA72FCCD77}"/>
    <dgm:cxn modelId="{94A5F526-713A-44CF-BF42-BC99EE1E992B}" type="presOf" srcId="{2266FED0-E3E1-4379-A812-108CF7376CC3}" destId="{C2BEABEE-EDDC-40E8-B881-D2903FBBE421}" srcOrd="0" destOrd="0" presId="urn:microsoft.com/office/officeart/2005/8/layout/hierarchy1"/>
    <dgm:cxn modelId="{5E6DF63D-ED9E-41A9-8256-D898D41561F3}" type="presOf" srcId="{13810C9A-7D09-4E3B-8CD4-A54B2EC69970}" destId="{E763EEBE-BA21-44F7-9E78-51C4DDA60B68}" srcOrd="0" destOrd="0" presId="urn:microsoft.com/office/officeart/2005/8/layout/hierarchy1"/>
    <dgm:cxn modelId="{60C227DD-DF0C-4461-8042-FCA5A7B946D0}" type="presOf" srcId="{307A35A3-93A8-4D37-B523-DD34A4BEA739}" destId="{C7BFCE72-C7C6-48F8-8DCA-090164E50F6F}" srcOrd="0" destOrd="0" presId="urn:microsoft.com/office/officeart/2005/8/layout/hierarchy1"/>
    <dgm:cxn modelId="{3477BB6F-67DC-4C52-AA50-1844D95AD192}" type="presOf" srcId="{407C08DC-84A1-47E4-826E-2E3DB1222F6A}" destId="{B09D06F3-0B70-448B-9A2F-33E60BF25AA4}" srcOrd="0" destOrd="0" presId="urn:microsoft.com/office/officeart/2005/8/layout/hierarchy1"/>
    <dgm:cxn modelId="{DA21D460-0063-4AD7-AF15-94817956955D}" srcId="{E653FC2F-0E08-4031-B828-F04CBA515A9F}" destId="{3E9B9B55-B5A6-4DC3-AD7C-69CDF7D349C7}" srcOrd="1" destOrd="0" parTransId="{9C67F655-B415-44DE-856A-0D9EE33F333F}" sibTransId="{980332DE-9AB9-48D0-BDEA-BC95C70A486A}"/>
    <dgm:cxn modelId="{C4D9D05A-204F-4BEE-8927-78ED0D5B3D24}" type="presOf" srcId="{B3ED356E-0BA5-4415-8ED0-4F429AA3BACA}" destId="{2B67EEDF-E8FD-43EF-B4DC-B4E7732C8F1F}" srcOrd="0" destOrd="0" presId="urn:microsoft.com/office/officeart/2005/8/layout/hierarchy1"/>
    <dgm:cxn modelId="{5D8561AF-90C4-4FAE-9624-FE359B7FD84C}" srcId="{F80D3E30-6023-4F6B-8C2C-BF59C50C23B9}" destId="{0ACD4050-0A04-472F-A889-9DABB90DE625}" srcOrd="1" destOrd="0" parTransId="{C441A80B-D3F2-43AC-A093-60E64E43AD1F}" sibTransId="{68746199-A1F3-422A-9AA7-A13BEF69A524}"/>
    <dgm:cxn modelId="{9D89EF38-C3E9-4001-BA40-1754B8EE74A4}" srcId="{6CDDB156-DA07-45E3-B10E-B23F9EF6B806}" destId="{8F819C0B-94D9-4564-BEF4-F5AAB6123E14}" srcOrd="1" destOrd="0" parTransId="{DF7CE3CB-710F-4E33-AF7D-E21808D16B7A}" sibTransId="{27555B54-1747-4561-85F9-1576CE6B8D97}"/>
    <dgm:cxn modelId="{21C000C4-DCAC-4EF6-B925-E7FEC5EEF830}" type="presOf" srcId="{27C30624-8FFC-48BA-AA3C-8322D3692AC3}" destId="{342941E3-9E1B-40EA-B43C-0B84CFD08A8E}" srcOrd="0" destOrd="0" presId="urn:microsoft.com/office/officeart/2005/8/layout/hierarchy1"/>
    <dgm:cxn modelId="{30E4D90B-139F-44DB-AEE1-F50800257103}" type="presOf" srcId="{12CDAD72-575F-4E1F-AE8A-16C126B3C511}" destId="{EAE93BA7-CF25-4BB3-A688-A2BA63CB03A6}" srcOrd="0" destOrd="0" presId="urn:microsoft.com/office/officeart/2005/8/layout/hierarchy1"/>
    <dgm:cxn modelId="{42EAFE2B-BE5D-4FD7-A04A-F796C2A6605D}" type="presOf" srcId="{9CF1ED46-6151-4DCD-9B1D-76B747CC7B25}" destId="{67623528-D094-4643-8D41-410B5F6C2EF5}" srcOrd="0" destOrd="0" presId="urn:microsoft.com/office/officeart/2005/8/layout/hierarchy1"/>
    <dgm:cxn modelId="{FFFF036D-CA09-4A5E-8D76-F91ECCC70657}" type="presOf" srcId="{B85F4682-67FA-4399-813C-A153FA1FFC79}" destId="{B69488D2-5D68-4AF6-A032-07F0076A314A}" srcOrd="0" destOrd="0" presId="urn:microsoft.com/office/officeart/2005/8/layout/hierarchy1"/>
    <dgm:cxn modelId="{0F826DDD-C5FD-460B-A2EA-AB0409B1632C}" type="presOf" srcId="{57A85E23-6560-4284-B3DE-ADAB53C31A6E}" destId="{6020321B-1363-4CC6-BC53-8A96191E8BDC}" srcOrd="0" destOrd="0" presId="urn:microsoft.com/office/officeart/2005/8/layout/hierarchy1"/>
    <dgm:cxn modelId="{1B06270E-5591-4E69-92CE-40E22FF1473A}" type="presOf" srcId="{9C67F655-B415-44DE-856A-0D9EE33F333F}" destId="{8D0ED313-BF2A-4712-9AAC-3AA874EF1444}" srcOrd="0" destOrd="0" presId="urn:microsoft.com/office/officeart/2005/8/layout/hierarchy1"/>
    <dgm:cxn modelId="{2B833EB6-454F-4090-BFC0-A03ADC76FD87}" type="presOf" srcId="{987325F6-CAAD-49AB-92A6-ED80A6F17442}" destId="{F2D65A47-7D36-4478-A40B-A13AE01E6809}" srcOrd="0" destOrd="0" presId="urn:microsoft.com/office/officeart/2005/8/layout/hierarchy1"/>
    <dgm:cxn modelId="{8F14667D-66B1-407D-9959-210B3D8F422B}" srcId="{57A85E23-6560-4284-B3DE-ADAB53C31A6E}" destId="{F80D3E30-6023-4F6B-8C2C-BF59C50C23B9}" srcOrd="0" destOrd="0" parTransId="{0041DFBA-F45F-420F-8961-52329457D36F}" sibTransId="{6412C58A-1AAE-4ABB-A764-F9FD592250A6}"/>
    <dgm:cxn modelId="{2FA6370F-E143-4992-8566-B5AB7B03CC37}" type="presOf" srcId="{A8A6BD72-F666-4792-89EA-6EAE5FFA809F}" destId="{3FB0927A-B4EA-4744-B87B-9DD8557F83E2}" srcOrd="0" destOrd="0" presId="urn:microsoft.com/office/officeart/2005/8/layout/hierarchy1"/>
    <dgm:cxn modelId="{ACBD3A90-F4B9-4B3E-ACC5-F881E1531582}" type="presOf" srcId="{05AE5A79-1340-45CE-9A1F-B4C3494832F7}" destId="{2BFB572F-6F21-485D-AB30-8E4F4BBFDF9B}" srcOrd="0" destOrd="0" presId="urn:microsoft.com/office/officeart/2005/8/layout/hierarchy1"/>
    <dgm:cxn modelId="{2A754C58-E415-48C0-AEDB-9792767916F4}" type="presParOf" srcId="{E763EEBE-BA21-44F7-9E78-51C4DDA60B68}" destId="{1FE397C6-4633-4716-8577-261B0ECB57D8}" srcOrd="0" destOrd="0" presId="urn:microsoft.com/office/officeart/2005/8/layout/hierarchy1"/>
    <dgm:cxn modelId="{66FD1405-E720-45E4-ACD0-9781CB6D46AA}" type="presParOf" srcId="{1FE397C6-4633-4716-8577-261B0ECB57D8}" destId="{BDE2B54E-C7E9-42EA-8FEF-A869E081F94F}" srcOrd="0" destOrd="0" presId="urn:microsoft.com/office/officeart/2005/8/layout/hierarchy1"/>
    <dgm:cxn modelId="{91044EBE-65ED-481E-BF65-E66ED16EA869}" type="presParOf" srcId="{BDE2B54E-C7E9-42EA-8FEF-A869E081F94F}" destId="{EBBE214D-B9CD-47C6-9300-20F43B4C753B}" srcOrd="0" destOrd="0" presId="urn:microsoft.com/office/officeart/2005/8/layout/hierarchy1"/>
    <dgm:cxn modelId="{D7F39D2D-8008-478E-AD27-18ABB5381179}" type="presParOf" srcId="{BDE2B54E-C7E9-42EA-8FEF-A869E081F94F}" destId="{342941E3-9E1B-40EA-B43C-0B84CFD08A8E}" srcOrd="1" destOrd="0" presId="urn:microsoft.com/office/officeart/2005/8/layout/hierarchy1"/>
    <dgm:cxn modelId="{39F393C9-536C-4907-B958-F3533F7A490B}" type="presParOf" srcId="{1FE397C6-4633-4716-8577-261B0ECB57D8}" destId="{72A56AFA-3DC3-4AF0-9C98-7240FFA02563}" srcOrd="1" destOrd="0" presId="urn:microsoft.com/office/officeart/2005/8/layout/hierarchy1"/>
    <dgm:cxn modelId="{E6781A98-094E-4EDD-915B-F149C5C7367C}" type="presParOf" srcId="{72A56AFA-3DC3-4AF0-9C98-7240FFA02563}" destId="{2BFB572F-6F21-485D-AB30-8E4F4BBFDF9B}" srcOrd="0" destOrd="0" presId="urn:microsoft.com/office/officeart/2005/8/layout/hierarchy1"/>
    <dgm:cxn modelId="{DB41D461-638E-4D35-A3BB-E6911F31B267}" type="presParOf" srcId="{72A56AFA-3DC3-4AF0-9C98-7240FFA02563}" destId="{952E28E2-C577-412F-BEC7-EE8FADE3F90C}" srcOrd="1" destOrd="0" presId="urn:microsoft.com/office/officeart/2005/8/layout/hierarchy1"/>
    <dgm:cxn modelId="{48BBE239-D90E-4331-BCC5-42E414B38851}" type="presParOf" srcId="{952E28E2-C577-412F-BEC7-EE8FADE3F90C}" destId="{81AFF74D-0FB7-4D54-BD56-CA82AE8031F0}" srcOrd="0" destOrd="0" presId="urn:microsoft.com/office/officeart/2005/8/layout/hierarchy1"/>
    <dgm:cxn modelId="{106EF1E4-3EB6-4D86-B9AB-A9C4404FD364}" type="presParOf" srcId="{81AFF74D-0FB7-4D54-BD56-CA82AE8031F0}" destId="{CC973401-B7FF-406C-963E-1139FBC4F802}" srcOrd="0" destOrd="0" presId="urn:microsoft.com/office/officeart/2005/8/layout/hierarchy1"/>
    <dgm:cxn modelId="{63F0D5E8-2094-428C-A0AC-0ED40F2B8EF4}" type="presParOf" srcId="{81AFF74D-0FB7-4D54-BD56-CA82AE8031F0}" destId="{67623528-D094-4643-8D41-410B5F6C2EF5}" srcOrd="1" destOrd="0" presId="urn:microsoft.com/office/officeart/2005/8/layout/hierarchy1"/>
    <dgm:cxn modelId="{AD4282A6-9A3C-4050-A32F-D2C825227026}" type="presParOf" srcId="{952E28E2-C577-412F-BEC7-EE8FADE3F90C}" destId="{49FCE0A7-2DDB-4265-B858-2BC8ECD0D228}" srcOrd="1" destOrd="0" presId="urn:microsoft.com/office/officeart/2005/8/layout/hierarchy1"/>
    <dgm:cxn modelId="{5B78A8CF-7925-415F-89E8-B867B23D3CBE}" type="presParOf" srcId="{49FCE0A7-2DDB-4265-B858-2BC8ECD0D228}" destId="{5E319C34-A1CE-4B2A-A5D4-21810C372B30}" srcOrd="0" destOrd="0" presId="urn:microsoft.com/office/officeart/2005/8/layout/hierarchy1"/>
    <dgm:cxn modelId="{B698FBC4-894C-43E4-B90E-DF4B3E7A06A2}" type="presParOf" srcId="{49FCE0A7-2DDB-4265-B858-2BC8ECD0D228}" destId="{4CBE47AD-B536-4B1D-8678-25FC3CD7D3B2}" srcOrd="1" destOrd="0" presId="urn:microsoft.com/office/officeart/2005/8/layout/hierarchy1"/>
    <dgm:cxn modelId="{60753336-B165-462E-86E5-865C5383762F}" type="presParOf" srcId="{4CBE47AD-B536-4B1D-8678-25FC3CD7D3B2}" destId="{48A17911-6600-4D7C-844E-780B4718C8B7}" srcOrd="0" destOrd="0" presId="urn:microsoft.com/office/officeart/2005/8/layout/hierarchy1"/>
    <dgm:cxn modelId="{F85903FD-29F6-41EE-BE5C-DC15B2B5B953}" type="presParOf" srcId="{48A17911-6600-4D7C-844E-780B4718C8B7}" destId="{669901B5-8C0B-4BFF-9FB4-E213929174AE}" srcOrd="0" destOrd="0" presId="urn:microsoft.com/office/officeart/2005/8/layout/hierarchy1"/>
    <dgm:cxn modelId="{08F26E0C-88FA-48B1-9E21-676EB1238A3E}" type="presParOf" srcId="{48A17911-6600-4D7C-844E-780B4718C8B7}" destId="{83042431-E665-4088-941A-1CEE940F740C}" srcOrd="1" destOrd="0" presId="urn:microsoft.com/office/officeart/2005/8/layout/hierarchy1"/>
    <dgm:cxn modelId="{CAAE8F90-9B54-4A65-969E-8A0F3DB90E74}" type="presParOf" srcId="{4CBE47AD-B536-4B1D-8678-25FC3CD7D3B2}" destId="{E506E9DF-9B4E-4CEB-B9CC-746530AD8215}" srcOrd="1" destOrd="0" presId="urn:microsoft.com/office/officeart/2005/8/layout/hierarchy1"/>
    <dgm:cxn modelId="{BEBF36ED-2D21-41ED-82D0-74727A003BF3}" type="presParOf" srcId="{E506E9DF-9B4E-4CEB-B9CC-746530AD8215}" destId="{B09D06F3-0B70-448B-9A2F-33E60BF25AA4}" srcOrd="0" destOrd="0" presId="urn:microsoft.com/office/officeart/2005/8/layout/hierarchy1"/>
    <dgm:cxn modelId="{2C312047-FA6A-4AB7-814A-D44C6020B5BD}" type="presParOf" srcId="{E506E9DF-9B4E-4CEB-B9CC-746530AD8215}" destId="{ECADA64A-8EAB-42C0-BD8E-F43FD4A4CD48}" srcOrd="1" destOrd="0" presId="urn:microsoft.com/office/officeart/2005/8/layout/hierarchy1"/>
    <dgm:cxn modelId="{EDE1945D-34CE-47BB-9A74-91F7D70096B2}" type="presParOf" srcId="{ECADA64A-8EAB-42C0-BD8E-F43FD4A4CD48}" destId="{0B70E436-0914-477E-BCC2-65B71C756474}" srcOrd="0" destOrd="0" presId="urn:microsoft.com/office/officeart/2005/8/layout/hierarchy1"/>
    <dgm:cxn modelId="{ED46F0D6-43F1-4CC0-AA3E-B7FF401917F0}" type="presParOf" srcId="{0B70E436-0914-477E-BCC2-65B71C756474}" destId="{2A7A5724-52CA-40A1-865D-C4FF76BBED2F}" srcOrd="0" destOrd="0" presId="urn:microsoft.com/office/officeart/2005/8/layout/hierarchy1"/>
    <dgm:cxn modelId="{C502D5D4-2859-4CB6-AED0-F9D68154DB13}" type="presParOf" srcId="{0B70E436-0914-477E-BCC2-65B71C756474}" destId="{F2D65A47-7D36-4478-A40B-A13AE01E6809}" srcOrd="1" destOrd="0" presId="urn:microsoft.com/office/officeart/2005/8/layout/hierarchy1"/>
    <dgm:cxn modelId="{D8447A00-D0D9-4827-99E5-4BF6B3787514}" type="presParOf" srcId="{ECADA64A-8EAB-42C0-BD8E-F43FD4A4CD48}" destId="{054A32EA-F147-450D-BC88-B7E7AAF313B7}" srcOrd="1" destOrd="0" presId="urn:microsoft.com/office/officeart/2005/8/layout/hierarchy1"/>
    <dgm:cxn modelId="{6FAE0BE8-6D5C-4FC2-A4AE-295C89C1E080}" type="presParOf" srcId="{054A32EA-F147-450D-BC88-B7E7AAF313B7}" destId="{C7BFCE72-C7C6-48F8-8DCA-090164E50F6F}" srcOrd="0" destOrd="0" presId="urn:microsoft.com/office/officeart/2005/8/layout/hierarchy1"/>
    <dgm:cxn modelId="{C0A6F33C-4515-42AD-86B4-5F5E8058F57B}" type="presParOf" srcId="{054A32EA-F147-450D-BC88-B7E7AAF313B7}" destId="{06C4DC38-D555-4F91-9ADB-EC8938EA62E9}" srcOrd="1" destOrd="0" presId="urn:microsoft.com/office/officeart/2005/8/layout/hierarchy1"/>
    <dgm:cxn modelId="{95055496-144D-4B88-AA17-79233B4BE5FE}" type="presParOf" srcId="{06C4DC38-D555-4F91-9ADB-EC8938EA62E9}" destId="{27CEBD87-AF90-4A72-A943-C8A238CA2318}" srcOrd="0" destOrd="0" presId="urn:microsoft.com/office/officeart/2005/8/layout/hierarchy1"/>
    <dgm:cxn modelId="{70AE7F75-1F69-4287-9A9B-0CCFA6FB5691}" type="presParOf" srcId="{27CEBD87-AF90-4A72-A943-C8A238CA2318}" destId="{7648D86E-608A-4D40-B6DE-6F7F21342DF6}" srcOrd="0" destOrd="0" presId="urn:microsoft.com/office/officeart/2005/8/layout/hierarchy1"/>
    <dgm:cxn modelId="{D1008A43-05E8-4427-9914-5A9FEAA04880}" type="presParOf" srcId="{27CEBD87-AF90-4A72-A943-C8A238CA2318}" destId="{3FB0927A-B4EA-4744-B87B-9DD8557F83E2}" srcOrd="1" destOrd="0" presId="urn:microsoft.com/office/officeart/2005/8/layout/hierarchy1"/>
    <dgm:cxn modelId="{BFD46050-B410-4D26-BAD6-CB0D2D6DDB56}" type="presParOf" srcId="{06C4DC38-D555-4F91-9ADB-EC8938EA62E9}" destId="{08B7C067-B985-4D51-8991-CEF6D73656AC}" srcOrd="1" destOrd="0" presId="urn:microsoft.com/office/officeart/2005/8/layout/hierarchy1"/>
    <dgm:cxn modelId="{BB4056AB-77EA-4887-BF53-81B428E52077}" type="presParOf" srcId="{E506E9DF-9B4E-4CEB-B9CC-746530AD8215}" destId="{8D0ED313-BF2A-4712-9AAC-3AA874EF1444}" srcOrd="2" destOrd="0" presId="urn:microsoft.com/office/officeart/2005/8/layout/hierarchy1"/>
    <dgm:cxn modelId="{48518C0D-6EDC-4A78-B56C-B1326950F628}" type="presParOf" srcId="{E506E9DF-9B4E-4CEB-B9CC-746530AD8215}" destId="{EEC31C59-E99C-43BE-B18C-08B095C6B600}" srcOrd="3" destOrd="0" presId="urn:microsoft.com/office/officeart/2005/8/layout/hierarchy1"/>
    <dgm:cxn modelId="{A3BD4B94-FC2F-4AB7-9B6E-1722BDD3EF5B}" type="presParOf" srcId="{EEC31C59-E99C-43BE-B18C-08B095C6B600}" destId="{8269A311-F64B-40D8-BC20-C9954490528A}" srcOrd="0" destOrd="0" presId="urn:microsoft.com/office/officeart/2005/8/layout/hierarchy1"/>
    <dgm:cxn modelId="{EA85BB1B-2D90-4456-9CF8-6F15CF999685}" type="presParOf" srcId="{8269A311-F64B-40D8-BC20-C9954490528A}" destId="{0119C9FA-93A0-4BBF-AA8D-7F75A27EE6FB}" srcOrd="0" destOrd="0" presId="urn:microsoft.com/office/officeart/2005/8/layout/hierarchy1"/>
    <dgm:cxn modelId="{EFB1FA48-BCBE-4E4F-B7EE-8F51C1B19C45}" type="presParOf" srcId="{8269A311-F64B-40D8-BC20-C9954490528A}" destId="{8C6259EF-FE29-4CC0-B9BD-CA0CB8F1EBD3}" srcOrd="1" destOrd="0" presId="urn:microsoft.com/office/officeart/2005/8/layout/hierarchy1"/>
    <dgm:cxn modelId="{1341B7AF-1A92-4442-8C4A-B4E2C14FFF02}" type="presParOf" srcId="{EEC31C59-E99C-43BE-B18C-08B095C6B600}" destId="{C50AE02E-188C-44DC-ADBA-A62589F7EE35}" srcOrd="1" destOrd="0" presId="urn:microsoft.com/office/officeart/2005/8/layout/hierarchy1"/>
    <dgm:cxn modelId="{9B5E54CC-4044-4DAC-A0DD-8EA7F92D4C4C}" type="presParOf" srcId="{C50AE02E-188C-44DC-ADBA-A62589F7EE35}" destId="{FFF0D558-5195-4BC0-B186-9CB9EC29AD9E}" srcOrd="0" destOrd="0" presId="urn:microsoft.com/office/officeart/2005/8/layout/hierarchy1"/>
    <dgm:cxn modelId="{042FB364-B4C1-4215-97B5-1AC922E1C57A}" type="presParOf" srcId="{C50AE02E-188C-44DC-ADBA-A62589F7EE35}" destId="{8FB5E0B2-935A-4CD3-AA92-39F86D52F508}" srcOrd="1" destOrd="0" presId="urn:microsoft.com/office/officeart/2005/8/layout/hierarchy1"/>
    <dgm:cxn modelId="{F2BA06DE-927C-409D-A227-74998902D70E}" type="presParOf" srcId="{8FB5E0B2-935A-4CD3-AA92-39F86D52F508}" destId="{C09BEFD9-94B8-4C15-8C62-A446A4129453}" srcOrd="0" destOrd="0" presId="urn:microsoft.com/office/officeart/2005/8/layout/hierarchy1"/>
    <dgm:cxn modelId="{B8B526A1-748E-425F-895D-DCABABD22583}" type="presParOf" srcId="{C09BEFD9-94B8-4C15-8C62-A446A4129453}" destId="{F297A8BC-4D49-4766-856F-DADBE379892F}" srcOrd="0" destOrd="0" presId="urn:microsoft.com/office/officeart/2005/8/layout/hierarchy1"/>
    <dgm:cxn modelId="{7E06060A-8198-48A1-A7FF-D546F6DFA830}" type="presParOf" srcId="{C09BEFD9-94B8-4C15-8C62-A446A4129453}" destId="{2B67EEDF-E8FD-43EF-B4DC-B4E7732C8F1F}" srcOrd="1" destOrd="0" presId="urn:microsoft.com/office/officeart/2005/8/layout/hierarchy1"/>
    <dgm:cxn modelId="{B81D9C40-4CDC-4059-9438-7F055C9C0A6D}" type="presParOf" srcId="{8FB5E0B2-935A-4CD3-AA92-39F86D52F508}" destId="{C793E33F-DF2A-4393-A912-6D30AE8C3446}" srcOrd="1" destOrd="0" presId="urn:microsoft.com/office/officeart/2005/8/layout/hierarchy1"/>
    <dgm:cxn modelId="{59BC44EB-BE55-4A8C-A1BD-160F41AC9F12}" type="presParOf" srcId="{49FCE0A7-2DDB-4265-B858-2BC8ECD0D228}" destId="{6F0B3077-C8FA-4D15-BB1C-FF8E0C43C8CD}" srcOrd="2" destOrd="0" presId="urn:microsoft.com/office/officeart/2005/8/layout/hierarchy1"/>
    <dgm:cxn modelId="{BD6395B7-3171-4AA5-A77B-6D308938D58D}" type="presParOf" srcId="{49FCE0A7-2DDB-4265-B858-2BC8ECD0D228}" destId="{2D7AEA69-9240-48A0-832F-ED67FA8618C1}" srcOrd="3" destOrd="0" presId="urn:microsoft.com/office/officeart/2005/8/layout/hierarchy1"/>
    <dgm:cxn modelId="{C2674177-393C-4DF1-8852-E3E76286E087}" type="presParOf" srcId="{2D7AEA69-9240-48A0-832F-ED67FA8618C1}" destId="{26E2881C-E177-4758-BCB4-2C5947FC6E6D}" srcOrd="0" destOrd="0" presId="urn:microsoft.com/office/officeart/2005/8/layout/hierarchy1"/>
    <dgm:cxn modelId="{A85FCEB0-9F07-47DD-BBB6-6904423778B0}" type="presParOf" srcId="{26E2881C-E177-4758-BCB4-2C5947FC6E6D}" destId="{9A3F4D2C-812D-4636-96CF-0061F8F88395}" srcOrd="0" destOrd="0" presId="urn:microsoft.com/office/officeart/2005/8/layout/hierarchy1"/>
    <dgm:cxn modelId="{168C0CC0-A848-4772-9968-937326C0BABF}" type="presParOf" srcId="{26E2881C-E177-4758-BCB4-2C5947FC6E6D}" destId="{6020321B-1363-4CC6-BC53-8A96191E8BDC}" srcOrd="1" destOrd="0" presId="urn:microsoft.com/office/officeart/2005/8/layout/hierarchy1"/>
    <dgm:cxn modelId="{F63E79E0-93ED-447F-ADE6-04E5F3C1659B}" type="presParOf" srcId="{2D7AEA69-9240-48A0-832F-ED67FA8618C1}" destId="{B258BE3C-F244-4BC0-BD13-E47C617B8E58}" srcOrd="1" destOrd="0" presId="urn:microsoft.com/office/officeart/2005/8/layout/hierarchy1"/>
    <dgm:cxn modelId="{A7CA0CFE-1DBE-41D3-81CB-F367118047BE}" type="presParOf" srcId="{B258BE3C-F244-4BC0-BD13-E47C617B8E58}" destId="{51149DF9-2F21-4930-BFC7-889DB7B2D453}" srcOrd="0" destOrd="0" presId="urn:microsoft.com/office/officeart/2005/8/layout/hierarchy1"/>
    <dgm:cxn modelId="{4306DF71-732C-47BE-A91C-873FB4C19B37}" type="presParOf" srcId="{B258BE3C-F244-4BC0-BD13-E47C617B8E58}" destId="{BBE194EA-566C-4D24-AA5C-3767798F7ADC}" srcOrd="1" destOrd="0" presId="urn:microsoft.com/office/officeart/2005/8/layout/hierarchy1"/>
    <dgm:cxn modelId="{FDADD8BB-54DE-4CFC-BB4A-5500D44C6CD1}" type="presParOf" srcId="{BBE194EA-566C-4D24-AA5C-3767798F7ADC}" destId="{AC50EBBC-E349-4948-AE6E-7DB18CE9DD0C}" srcOrd="0" destOrd="0" presId="urn:microsoft.com/office/officeart/2005/8/layout/hierarchy1"/>
    <dgm:cxn modelId="{7A7CB2A6-F2A4-4817-AE30-CAC1C2541248}" type="presParOf" srcId="{AC50EBBC-E349-4948-AE6E-7DB18CE9DD0C}" destId="{74318D85-F23B-414D-8660-6082F4B35295}" srcOrd="0" destOrd="0" presId="urn:microsoft.com/office/officeart/2005/8/layout/hierarchy1"/>
    <dgm:cxn modelId="{D03DB6E8-03B1-4DDF-8216-4486E0496847}" type="presParOf" srcId="{AC50EBBC-E349-4948-AE6E-7DB18CE9DD0C}" destId="{7B68CE9F-DFAF-458B-9704-F149F38A0434}" srcOrd="1" destOrd="0" presId="urn:microsoft.com/office/officeart/2005/8/layout/hierarchy1"/>
    <dgm:cxn modelId="{145DBA8A-EA33-4268-962A-50DB0A58E4E3}" type="presParOf" srcId="{BBE194EA-566C-4D24-AA5C-3767798F7ADC}" destId="{80FE2E8D-AC00-4468-A778-84B941C84681}" srcOrd="1" destOrd="0" presId="urn:microsoft.com/office/officeart/2005/8/layout/hierarchy1"/>
    <dgm:cxn modelId="{7361CB2A-7B08-43F7-9CC6-CCD69CA30B32}" type="presParOf" srcId="{80FE2E8D-AC00-4468-A778-84B941C84681}" destId="{F1A4F656-1116-424D-A470-D571CD18EC5D}" srcOrd="0" destOrd="0" presId="urn:microsoft.com/office/officeart/2005/8/layout/hierarchy1"/>
    <dgm:cxn modelId="{154C9A60-DE52-49A7-B2E4-0870DD17A827}" type="presParOf" srcId="{80FE2E8D-AC00-4468-A778-84B941C84681}" destId="{190AF16F-A1DB-4237-8C65-DBF313FA9EB6}" srcOrd="1" destOrd="0" presId="urn:microsoft.com/office/officeart/2005/8/layout/hierarchy1"/>
    <dgm:cxn modelId="{2D9C6AA7-9155-47E1-8DD9-333EE0CA408F}" type="presParOf" srcId="{190AF16F-A1DB-4237-8C65-DBF313FA9EB6}" destId="{5D382DEB-A1EE-4289-9BDB-44E59A947F72}" srcOrd="0" destOrd="0" presId="urn:microsoft.com/office/officeart/2005/8/layout/hierarchy1"/>
    <dgm:cxn modelId="{8AD27AF2-6365-4CB1-A6EE-556E09A69A21}" type="presParOf" srcId="{5D382DEB-A1EE-4289-9BDB-44E59A947F72}" destId="{C857FE6B-8330-47B5-AA4E-6FFE400625A0}" srcOrd="0" destOrd="0" presId="urn:microsoft.com/office/officeart/2005/8/layout/hierarchy1"/>
    <dgm:cxn modelId="{DB0920A6-CB51-47D1-BE83-31856BACCA59}" type="presParOf" srcId="{5D382DEB-A1EE-4289-9BDB-44E59A947F72}" destId="{03ECE84A-BE90-4C70-A555-73EF4EDD501D}" srcOrd="1" destOrd="0" presId="urn:microsoft.com/office/officeart/2005/8/layout/hierarchy1"/>
    <dgm:cxn modelId="{6A5F9FB2-3B05-42C5-8B17-FB2CC7C1925D}" type="presParOf" srcId="{190AF16F-A1DB-4237-8C65-DBF313FA9EB6}" destId="{C73406E3-ABAD-4BB4-9EFE-16D60173058F}" srcOrd="1" destOrd="0" presId="urn:microsoft.com/office/officeart/2005/8/layout/hierarchy1"/>
    <dgm:cxn modelId="{4BA92998-204D-4A55-A483-749D3449F21A}" type="presParOf" srcId="{80FE2E8D-AC00-4468-A778-84B941C84681}" destId="{1E2756A6-A6E6-4384-9E79-8DDFCEF014A3}" srcOrd="2" destOrd="0" presId="urn:microsoft.com/office/officeart/2005/8/layout/hierarchy1"/>
    <dgm:cxn modelId="{DC84DF53-C0AC-4264-85F9-07AF31D0845C}" type="presParOf" srcId="{80FE2E8D-AC00-4468-A778-84B941C84681}" destId="{9AA03148-5A17-4B7B-B2BD-B233537F0FC7}" srcOrd="3" destOrd="0" presId="urn:microsoft.com/office/officeart/2005/8/layout/hierarchy1"/>
    <dgm:cxn modelId="{BD225140-2C05-47DB-9616-19C21FC36925}" type="presParOf" srcId="{9AA03148-5A17-4B7B-B2BD-B233537F0FC7}" destId="{CF308390-5B06-4818-99FD-C94AD9613788}" srcOrd="0" destOrd="0" presId="urn:microsoft.com/office/officeart/2005/8/layout/hierarchy1"/>
    <dgm:cxn modelId="{2B2291EB-A916-4817-8470-07C24806EC03}" type="presParOf" srcId="{CF308390-5B06-4818-99FD-C94AD9613788}" destId="{CA9F103A-199C-4310-AC38-5FD746C40DC2}" srcOrd="0" destOrd="0" presId="urn:microsoft.com/office/officeart/2005/8/layout/hierarchy1"/>
    <dgm:cxn modelId="{20D0FAEC-A888-4AA0-AA99-4A60114C141D}" type="presParOf" srcId="{CF308390-5B06-4818-99FD-C94AD9613788}" destId="{1772450F-E8E3-469A-BC52-FD18760BCA53}" srcOrd="1" destOrd="0" presId="urn:microsoft.com/office/officeart/2005/8/layout/hierarchy1"/>
    <dgm:cxn modelId="{E14A1454-424B-4A31-8934-0B973DB2C95A}" type="presParOf" srcId="{9AA03148-5A17-4B7B-B2BD-B233537F0FC7}" destId="{530BF9EE-9FD5-4C52-BBEE-7942CE3203FB}" srcOrd="1" destOrd="0" presId="urn:microsoft.com/office/officeart/2005/8/layout/hierarchy1"/>
    <dgm:cxn modelId="{4AAD8C70-1C6B-4728-859F-18345E0D2E9A}" type="presParOf" srcId="{72A56AFA-3DC3-4AF0-9C98-7240FFA02563}" destId="{F462082B-2676-46AB-BD7F-D7A0B0A17828}" srcOrd="2" destOrd="0" presId="urn:microsoft.com/office/officeart/2005/8/layout/hierarchy1"/>
    <dgm:cxn modelId="{5D691006-0070-4988-BD85-5F2E8499C6CE}" type="presParOf" srcId="{72A56AFA-3DC3-4AF0-9C98-7240FFA02563}" destId="{BF5F9C38-61DD-4067-9E6B-325FA54D0432}" srcOrd="3" destOrd="0" presId="urn:microsoft.com/office/officeart/2005/8/layout/hierarchy1"/>
    <dgm:cxn modelId="{F4A7A24F-CC41-46D7-95E7-CA1C3B810DDC}" type="presParOf" srcId="{BF5F9C38-61DD-4067-9E6B-325FA54D0432}" destId="{3D4365A7-35D8-41C9-9CAD-1A94D41A2AE9}" srcOrd="0" destOrd="0" presId="urn:microsoft.com/office/officeart/2005/8/layout/hierarchy1"/>
    <dgm:cxn modelId="{6767CCC5-7C31-40FA-A995-7D1DD0CF5FF9}" type="presParOf" srcId="{3D4365A7-35D8-41C9-9CAD-1A94D41A2AE9}" destId="{6C34B0EE-70EC-4788-A37A-8DA83DF1D0D1}" srcOrd="0" destOrd="0" presId="urn:microsoft.com/office/officeart/2005/8/layout/hierarchy1"/>
    <dgm:cxn modelId="{38584513-468B-4BD8-9C0E-D3B866738DC5}" type="presParOf" srcId="{3D4365A7-35D8-41C9-9CAD-1A94D41A2AE9}" destId="{B69488D2-5D68-4AF6-A032-07F0076A314A}" srcOrd="1" destOrd="0" presId="urn:microsoft.com/office/officeart/2005/8/layout/hierarchy1"/>
    <dgm:cxn modelId="{CA36D8EE-9E18-4E11-A0D8-9E809231D44F}" type="presParOf" srcId="{BF5F9C38-61DD-4067-9E6B-325FA54D0432}" destId="{5276AEF7-724F-434D-A5AD-AA2734FA5900}" srcOrd="1" destOrd="0" presId="urn:microsoft.com/office/officeart/2005/8/layout/hierarchy1"/>
    <dgm:cxn modelId="{81F5373B-E607-4D79-BF76-51AD011ED6C1}" type="presParOf" srcId="{5276AEF7-724F-434D-A5AD-AA2734FA5900}" destId="{EAE93BA7-CF25-4BB3-A688-A2BA63CB03A6}" srcOrd="0" destOrd="0" presId="urn:microsoft.com/office/officeart/2005/8/layout/hierarchy1"/>
    <dgm:cxn modelId="{E53F4338-0581-4736-B4ED-C029A7D87C86}" type="presParOf" srcId="{5276AEF7-724F-434D-A5AD-AA2734FA5900}" destId="{E282A6FC-F39F-49E2-9C00-DA6B988543BF}" srcOrd="1" destOrd="0" presId="urn:microsoft.com/office/officeart/2005/8/layout/hierarchy1"/>
    <dgm:cxn modelId="{25C89939-9307-41F7-B0BC-2E9612CDC229}" type="presParOf" srcId="{E282A6FC-F39F-49E2-9C00-DA6B988543BF}" destId="{67783576-6AD3-4D16-AE99-779F1BAC948B}" srcOrd="0" destOrd="0" presId="urn:microsoft.com/office/officeart/2005/8/layout/hierarchy1"/>
    <dgm:cxn modelId="{D07D1404-426A-42E0-B9D3-4D8A0109CBA9}" type="presParOf" srcId="{67783576-6AD3-4D16-AE99-779F1BAC948B}" destId="{1F037C66-787A-4F9A-B777-595C23417B25}" srcOrd="0" destOrd="0" presId="urn:microsoft.com/office/officeart/2005/8/layout/hierarchy1"/>
    <dgm:cxn modelId="{F18F6ED2-A131-4F1D-9EB7-6A1B30C6BDC7}" type="presParOf" srcId="{67783576-6AD3-4D16-AE99-779F1BAC948B}" destId="{60139B52-5E7F-452E-A831-13CDDC4661C4}" srcOrd="1" destOrd="0" presId="urn:microsoft.com/office/officeart/2005/8/layout/hierarchy1"/>
    <dgm:cxn modelId="{DBFC721C-6A8E-4AD3-BB07-C46AFCBF1DB4}" type="presParOf" srcId="{E282A6FC-F39F-49E2-9C00-DA6B988543BF}" destId="{79E27657-5B39-4EAB-9BEF-3DE45B86B730}" srcOrd="1" destOrd="0" presId="urn:microsoft.com/office/officeart/2005/8/layout/hierarchy1"/>
    <dgm:cxn modelId="{F88FEB1E-9ABD-4F7C-92BD-0A99A9624D19}" type="presParOf" srcId="{79E27657-5B39-4EAB-9BEF-3DE45B86B730}" destId="{CA117804-7620-4506-B2C8-934A43A4021C}" srcOrd="0" destOrd="0" presId="urn:microsoft.com/office/officeart/2005/8/layout/hierarchy1"/>
    <dgm:cxn modelId="{8AEE9375-0322-467F-B310-F2B0B442C6E5}" type="presParOf" srcId="{79E27657-5B39-4EAB-9BEF-3DE45B86B730}" destId="{41DEA9B1-FF83-4D93-8295-9DCF06F483AC}" srcOrd="1" destOrd="0" presId="urn:microsoft.com/office/officeart/2005/8/layout/hierarchy1"/>
    <dgm:cxn modelId="{ECD1B93A-1609-44F1-AE08-1E059E0B1579}" type="presParOf" srcId="{41DEA9B1-FF83-4D93-8295-9DCF06F483AC}" destId="{C2F76BBA-C44C-4AB2-B523-EC28E091BA22}" srcOrd="0" destOrd="0" presId="urn:microsoft.com/office/officeart/2005/8/layout/hierarchy1"/>
    <dgm:cxn modelId="{6B633AFB-25C2-4F04-9FB7-CCD9B847BD1F}" type="presParOf" srcId="{C2F76BBA-C44C-4AB2-B523-EC28E091BA22}" destId="{02AD60EB-A63E-4F89-88AA-8A79EF58B86F}" srcOrd="0" destOrd="0" presId="urn:microsoft.com/office/officeart/2005/8/layout/hierarchy1"/>
    <dgm:cxn modelId="{F2841B52-F67A-4A31-A0BC-369C52735E8E}" type="presParOf" srcId="{C2F76BBA-C44C-4AB2-B523-EC28E091BA22}" destId="{C2BEABEE-EDDC-40E8-B881-D2903FBBE421}" srcOrd="1" destOrd="0" presId="urn:microsoft.com/office/officeart/2005/8/layout/hierarchy1"/>
    <dgm:cxn modelId="{2FF544F3-59DA-4071-AEBA-9707920E39DE}" type="presParOf" srcId="{41DEA9B1-FF83-4D93-8295-9DCF06F483AC}" destId="{C40EF301-F87F-47E3-B8B5-804BD96FE142}" srcOrd="1" destOrd="0" presId="urn:microsoft.com/office/officeart/2005/8/layout/hierarchy1"/>
    <dgm:cxn modelId="{DC9D4A2A-4FCD-44E1-A970-971DAF8980E9}" type="presParOf" srcId="{79E27657-5B39-4EAB-9BEF-3DE45B86B730}" destId="{15406176-A2BB-40B2-B36E-D4CF24F2CA48}" srcOrd="2" destOrd="0" presId="urn:microsoft.com/office/officeart/2005/8/layout/hierarchy1"/>
    <dgm:cxn modelId="{DDB1F92B-C2B4-4E70-AECF-C9AC12678F4B}" type="presParOf" srcId="{79E27657-5B39-4EAB-9BEF-3DE45B86B730}" destId="{1363047C-8183-4EAD-9DC9-901032BE0E43}" srcOrd="3" destOrd="0" presId="urn:microsoft.com/office/officeart/2005/8/layout/hierarchy1"/>
    <dgm:cxn modelId="{D34D77D1-C02A-4116-8862-BACF9E074F9B}" type="presParOf" srcId="{1363047C-8183-4EAD-9DC9-901032BE0E43}" destId="{17558BDF-14B6-4EF7-A0FC-60DFAECCB674}" srcOrd="0" destOrd="0" presId="urn:microsoft.com/office/officeart/2005/8/layout/hierarchy1"/>
    <dgm:cxn modelId="{1602B83D-6409-499C-A9C7-914D154B6605}" type="presParOf" srcId="{17558BDF-14B6-4EF7-A0FC-60DFAECCB674}" destId="{207E7570-8C90-418B-9AE3-4C82B3900B12}" srcOrd="0" destOrd="0" presId="urn:microsoft.com/office/officeart/2005/8/layout/hierarchy1"/>
    <dgm:cxn modelId="{F4428705-69CA-42A1-BFD5-5BED120437E0}" type="presParOf" srcId="{17558BDF-14B6-4EF7-A0FC-60DFAECCB674}" destId="{3D272682-C9AC-4115-9065-4ABDAEF7C820}" srcOrd="1" destOrd="0" presId="urn:microsoft.com/office/officeart/2005/8/layout/hierarchy1"/>
    <dgm:cxn modelId="{72DB6662-C01D-4EAA-934E-8C16EB7564C2}" type="presParOf" srcId="{1363047C-8183-4EAD-9DC9-901032BE0E43}" destId="{5B827D04-4340-4844-B46D-81585CAE4ADC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44A5D29-74EF-4C0E-BB8D-944F48C534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EAC18047-9854-4D6B-A29B-EE74352D72E3}">
      <dgm:prSet phldrT="[文字]"/>
      <dgm:spPr/>
      <dgm:t>
        <a:bodyPr/>
        <a:lstStyle/>
        <a:p>
          <a:r>
            <a:rPr lang="zh-TW" altLang="en-US" b="1" dirty="0" smtClean="0"/>
            <a:t>兩個活動日期相撞，但都希望出席</a:t>
          </a:r>
          <a:endParaRPr lang="zh-TW" altLang="en-US" dirty="0"/>
        </a:p>
      </dgm:t>
    </dgm:pt>
    <dgm:pt modelId="{58701387-7AED-4D33-829D-082E678972AA}" type="parTrans" cxnId="{DE480CCE-6DFB-4D48-9690-7DA3137E6168}">
      <dgm:prSet/>
      <dgm:spPr/>
      <dgm:t>
        <a:bodyPr/>
        <a:lstStyle/>
        <a:p>
          <a:endParaRPr lang="zh-TW" altLang="en-US"/>
        </a:p>
      </dgm:t>
    </dgm:pt>
    <dgm:pt modelId="{61E53AB1-296D-416C-AC44-7FDD73F759E9}" type="sibTrans" cxnId="{DE480CCE-6DFB-4D48-9690-7DA3137E6168}">
      <dgm:prSet/>
      <dgm:spPr/>
      <dgm:t>
        <a:bodyPr/>
        <a:lstStyle/>
        <a:p>
          <a:endParaRPr lang="zh-TW" altLang="en-US"/>
        </a:p>
      </dgm:t>
    </dgm:pt>
    <dgm:pt modelId="{88A5796E-0AC2-445B-A22E-E1D98D31937B}">
      <dgm:prSet phldrT="[文字]"/>
      <dgm:spPr/>
      <dgm:t>
        <a:bodyPr/>
        <a:lstStyle/>
        <a:p>
          <a:r>
            <a:rPr lang="zh-TW" altLang="en-US" b="1" dirty="0" smtClean="0"/>
            <a:t>家庭</a:t>
          </a:r>
        </a:p>
      </dgm:t>
    </dgm:pt>
    <dgm:pt modelId="{9D02804B-67C7-4D5E-BCEE-FFCECECF58E3}" type="parTrans" cxnId="{CE8F4C28-AD4B-4903-91BC-84400E90F36B}">
      <dgm:prSet/>
      <dgm:spPr/>
      <dgm:t>
        <a:bodyPr/>
        <a:lstStyle/>
        <a:p>
          <a:endParaRPr lang="zh-TW" altLang="en-US"/>
        </a:p>
      </dgm:t>
    </dgm:pt>
    <dgm:pt modelId="{7A55ACE5-E6D1-4259-B627-B2B7F7DAB74C}" type="sibTrans" cxnId="{CE8F4C28-AD4B-4903-91BC-84400E90F36B}">
      <dgm:prSet/>
      <dgm:spPr/>
      <dgm:t>
        <a:bodyPr/>
        <a:lstStyle/>
        <a:p>
          <a:endParaRPr lang="zh-TW" altLang="en-US"/>
        </a:p>
      </dgm:t>
    </dgm:pt>
    <dgm:pt modelId="{5D7C5556-0C09-4978-AF85-F1E2D920612A}">
      <dgm:prSet phldrT="[文字]"/>
      <dgm:spPr/>
      <dgm:t>
        <a:bodyPr/>
        <a:lstStyle/>
        <a:p>
          <a:r>
            <a:rPr lang="zh-TW" altLang="en-US" b="1" dirty="0" smtClean="0">
              <a:latin typeface="+mn-ea"/>
            </a:rPr>
            <a:t>選擇與家人聚餐</a:t>
          </a:r>
          <a:endParaRPr lang="zh-TW" altLang="en-US" dirty="0"/>
        </a:p>
      </dgm:t>
    </dgm:pt>
    <dgm:pt modelId="{C55CB944-44D7-4DDE-8CAD-57A68D48A097}" type="parTrans" cxnId="{803DFA2F-6213-47C2-BFE1-89CE213E3B54}">
      <dgm:prSet/>
      <dgm:spPr/>
      <dgm:t>
        <a:bodyPr/>
        <a:lstStyle/>
        <a:p>
          <a:endParaRPr lang="zh-TW" altLang="en-US"/>
        </a:p>
      </dgm:t>
    </dgm:pt>
    <dgm:pt modelId="{63D35351-F2A2-4566-970C-C38D54896E62}" type="sibTrans" cxnId="{803DFA2F-6213-47C2-BFE1-89CE213E3B54}">
      <dgm:prSet/>
      <dgm:spPr/>
      <dgm:t>
        <a:bodyPr/>
        <a:lstStyle/>
        <a:p>
          <a:endParaRPr lang="zh-TW" altLang="en-US"/>
        </a:p>
      </dgm:t>
    </dgm:pt>
    <dgm:pt modelId="{F674C81E-9B42-4610-B0A2-FF3BBE220D72}">
      <dgm:prSet phldrT="[文字]"/>
      <dgm:spPr/>
      <dgm:t>
        <a:bodyPr/>
        <a:lstStyle/>
        <a:p>
          <a:r>
            <a:rPr lang="zh-TW" altLang="en-US" b="1" dirty="0" smtClean="0">
              <a:latin typeface="+mn-ea"/>
            </a:rPr>
            <a:t>選擇與朋友聚會</a:t>
          </a:r>
          <a:endParaRPr lang="zh-TW" altLang="en-US" dirty="0"/>
        </a:p>
      </dgm:t>
    </dgm:pt>
    <dgm:pt modelId="{F36283B5-152E-40F6-98CD-2B732F78248E}" type="parTrans" cxnId="{443FAF7F-83C4-4AEA-AAA8-6E94E5EDFF4F}">
      <dgm:prSet/>
      <dgm:spPr/>
      <dgm:t>
        <a:bodyPr/>
        <a:lstStyle/>
        <a:p>
          <a:endParaRPr lang="zh-TW" altLang="en-US"/>
        </a:p>
      </dgm:t>
    </dgm:pt>
    <dgm:pt modelId="{2F9D8819-934D-459F-B790-80FA8E445632}" type="sibTrans" cxnId="{443FAF7F-83C4-4AEA-AAA8-6E94E5EDFF4F}">
      <dgm:prSet/>
      <dgm:spPr/>
      <dgm:t>
        <a:bodyPr/>
        <a:lstStyle/>
        <a:p>
          <a:endParaRPr lang="zh-TW" altLang="en-US"/>
        </a:p>
      </dgm:t>
    </dgm:pt>
    <dgm:pt modelId="{7AB43B5E-53E3-4FF1-A4FA-C7347E589C22}">
      <dgm:prSet phldrT="[文字]"/>
      <dgm:spPr/>
      <dgm:t>
        <a:bodyPr/>
        <a:lstStyle/>
        <a:p>
          <a:r>
            <a:rPr lang="zh-TW" altLang="en-US" b="1" dirty="0" smtClean="0"/>
            <a:t>朋友</a:t>
          </a:r>
          <a:endParaRPr lang="zh-TW" altLang="en-US" b="1" dirty="0"/>
        </a:p>
      </dgm:t>
    </dgm:pt>
    <dgm:pt modelId="{8C7F54DA-1919-4483-A977-E00DE419E64C}" type="parTrans" cxnId="{08DBCB6D-E213-4F0B-91C9-B0A9CD7D51F8}">
      <dgm:prSet/>
      <dgm:spPr/>
      <dgm:t>
        <a:bodyPr/>
        <a:lstStyle/>
        <a:p>
          <a:endParaRPr lang="zh-TW" altLang="en-US"/>
        </a:p>
      </dgm:t>
    </dgm:pt>
    <dgm:pt modelId="{E076106C-7AAE-461B-94C0-9CBCCD783F44}" type="sibTrans" cxnId="{08DBCB6D-E213-4F0B-91C9-B0A9CD7D51F8}">
      <dgm:prSet/>
      <dgm:spPr/>
      <dgm:t>
        <a:bodyPr/>
        <a:lstStyle/>
        <a:p>
          <a:endParaRPr lang="zh-TW" altLang="en-US"/>
        </a:p>
      </dgm:t>
    </dgm:pt>
    <dgm:pt modelId="{B4D78587-89B5-4866-B0DE-B6D4826253F4}" type="pres">
      <dgm:prSet presAssocID="{144A5D29-74EF-4C0E-BB8D-944F48C534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9FEF09D3-D310-4BFF-80B0-CBB61039A400}" type="pres">
      <dgm:prSet presAssocID="{EAC18047-9854-4D6B-A29B-EE74352D72E3}" presName="hierRoot1" presStyleCnt="0"/>
      <dgm:spPr/>
    </dgm:pt>
    <dgm:pt modelId="{B15E05EB-436E-41AD-90E5-340FAC7FB568}" type="pres">
      <dgm:prSet presAssocID="{EAC18047-9854-4D6B-A29B-EE74352D72E3}" presName="composite" presStyleCnt="0"/>
      <dgm:spPr/>
    </dgm:pt>
    <dgm:pt modelId="{C27FB420-F3AC-4E9A-974A-87984F9070F7}" type="pres">
      <dgm:prSet presAssocID="{EAC18047-9854-4D6B-A29B-EE74352D72E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A8633DA1-8575-4CE9-842D-CF7D1974D157}" type="pres">
      <dgm:prSet presAssocID="{EAC18047-9854-4D6B-A29B-EE74352D72E3}" presName="text" presStyleLbl="fgAcc0" presStyleIdx="0" presStyleCnt="1" custScaleX="13632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91F8AF4-2283-4879-A290-B1EC68BD1976}" type="pres">
      <dgm:prSet presAssocID="{EAC18047-9854-4D6B-A29B-EE74352D72E3}" presName="hierChild2" presStyleCnt="0"/>
      <dgm:spPr/>
    </dgm:pt>
    <dgm:pt modelId="{4D62211D-8F38-4FB1-AEB5-381F2D444AFC}" type="pres">
      <dgm:prSet presAssocID="{9D02804B-67C7-4D5E-BCEE-FFCECECF58E3}" presName="Name10" presStyleLbl="parChTrans1D2" presStyleIdx="0" presStyleCnt="2"/>
      <dgm:spPr/>
      <dgm:t>
        <a:bodyPr/>
        <a:lstStyle/>
        <a:p>
          <a:endParaRPr lang="zh-TW" altLang="en-US"/>
        </a:p>
      </dgm:t>
    </dgm:pt>
    <dgm:pt modelId="{D99BEFA2-1910-4D50-8435-330937547D21}" type="pres">
      <dgm:prSet presAssocID="{88A5796E-0AC2-445B-A22E-E1D98D31937B}" presName="hierRoot2" presStyleCnt="0"/>
      <dgm:spPr/>
    </dgm:pt>
    <dgm:pt modelId="{19EAE1EF-3A07-4185-A78A-78F79FE6C4D7}" type="pres">
      <dgm:prSet presAssocID="{88A5796E-0AC2-445B-A22E-E1D98D31937B}" presName="composite2" presStyleCnt="0"/>
      <dgm:spPr/>
    </dgm:pt>
    <dgm:pt modelId="{B54B2329-3BFF-4BE4-83F2-020B6849F504}" type="pres">
      <dgm:prSet presAssocID="{88A5796E-0AC2-445B-A22E-E1D98D31937B}" presName="background2" presStyleLbl="node2" presStyleIdx="0" presStyleCnt="2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73C16EE3-3C17-422F-A35E-1D1148DA6F96}" type="pres">
      <dgm:prSet presAssocID="{88A5796E-0AC2-445B-A22E-E1D98D31937B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9A3B7E-BFB7-49B2-9B21-DC0B0B84CF2D}" type="pres">
      <dgm:prSet presAssocID="{88A5796E-0AC2-445B-A22E-E1D98D31937B}" presName="hierChild3" presStyleCnt="0"/>
      <dgm:spPr/>
    </dgm:pt>
    <dgm:pt modelId="{764319E1-FF28-44E3-9F36-4931686C8488}" type="pres">
      <dgm:prSet presAssocID="{C55CB944-44D7-4DDE-8CAD-57A68D48A097}" presName="Name17" presStyleLbl="parChTrans1D3" presStyleIdx="0" presStyleCnt="2"/>
      <dgm:spPr/>
      <dgm:t>
        <a:bodyPr/>
        <a:lstStyle/>
        <a:p>
          <a:endParaRPr lang="zh-TW" altLang="en-US"/>
        </a:p>
      </dgm:t>
    </dgm:pt>
    <dgm:pt modelId="{8FFE559B-07E9-4ECD-85AB-70F8D5233627}" type="pres">
      <dgm:prSet presAssocID="{5D7C5556-0C09-4978-AF85-F1E2D920612A}" presName="hierRoot3" presStyleCnt="0"/>
      <dgm:spPr/>
    </dgm:pt>
    <dgm:pt modelId="{E50B14F3-1534-4FC4-AD59-27437B00FA80}" type="pres">
      <dgm:prSet presAssocID="{5D7C5556-0C09-4978-AF85-F1E2D920612A}" presName="composite3" presStyleCnt="0"/>
      <dgm:spPr/>
    </dgm:pt>
    <dgm:pt modelId="{B8A8FB71-CFE6-4C46-A07B-9A456E8B3405}" type="pres">
      <dgm:prSet presAssocID="{5D7C5556-0C09-4978-AF85-F1E2D920612A}" presName="background3" presStyleLbl="node3" presStyleIdx="0" presStyleCnt="2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1F71552-C0AA-4A7D-9A5C-876BE622F006}" type="pres">
      <dgm:prSet presAssocID="{5D7C5556-0C09-4978-AF85-F1E2D920612A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F29A2DD-74E6-4112-AAE0-D2554D933422}" type="pres">
      <dgm:prSet presAssocID="{5D7C5556-0C09-4978-AF85-F1E2D920612A}" presName="hierChild4" presStyleCnt="0"/>
      <dgm:spPr/>
    </dgm:pt>
    <dgm:pt modelId="{1B732E5D-2CED-4CD3-A29D-1C01E147FF82}" type="pres">
      <dgm:prSet presAssocID="{8C7F54DA-1919-4483-A977-E00DE419E64C}" presName="Name10" presStyleLbl="parChTrans1D2" presStyleIdx="1" presStyleCnt="2"/>
      <dgm:spPr/>
      <dgm:t>
        <a:bodyPr/>
        <a:lstStyle/>
        <a:p>
          <a:endParaRPr lang="zh-TW" altLang="en-US"/>
        </a:p>
      </dgm:t>
    </dgm:pt>
    <dgm:pt modelId="{0B8FDCE5-E665-41BE-BE6B-76C49D5BAF6B}" type="pres">
      <dgm:prSet presAssocID="{7AB43B5E-53E3-4FF1-A4FA-C7347E589C22}" presName="hierRoot2" presStyleCnt="0"/>
      <dgm:spPr/>
    </dgm:pt>
    <dgm:pt modelId="{14F07FAF-D8C9-48AF-8105-3A7426FF6056}" type="pres">
      <dgm:prSet presAssocID="{7AB43B5E-53E3-4FF1-A4FA-C7347E589C22}" presName="composite2" presStyleCnt="0"/>
      <dgm:spPr/>
    </dgm:pt>
    <dgm:pt modelId="{666833D3-0EAA-4000-8B7F-7D5BF43DB09A}" type="pres">
      <dgm:prSet presAssocID="{7AB43B5E-53E3-4FF1-A4FA-C7347E589C22}" presName="background2" presStyleLbl="node2" presStyleIdx="1" presStyleCnt="2"/>
      <dgm:spPr/>
    </dgm:pt>
    <dgm:pt modelId="{6BE16F41-E133-49E3-A401-BE289738FD90}" type="pres">
      <dgm:prSet presAssocID="{7AB43B5E-53E3-4FF1-A4FA-C7347E589C22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37070E3E-5DEB-4757-893F-34156C301B02}" type="pres">
      <dgm:prSet presAssocID="{7AB43B5E-53E3-4FF1-A4FA-C7347E589C22}" presName="hierChild3" presStyleCnt="0"/>
      <dgm:spPr/>
    </dgm:pt>
    <dgm:pt modelId="{B0BFB4BB-8DCA-472A-8D4C-533E08B30127}" type="pres">
      <dgm:prSet presAssocID="{F36283B5-152E-40F6-98CD-2B732F78248E}" presName="Name17" presStyleLbl="parChTrans1D3" presStyleIdx="1" presStyleCnt="2"/>
      <dgm:spPr/>
      <dgm:t>
        <a:bodyPr/>
        <a:lstStyle/>
        <a:p>
          <a:endParaRPr lang="zh-TW" altLang="en-US"/>
        </a:p>
      </dgm:t>
    </dgm:pt>
    <dgm:pt modelId="{3D9037E4-155A-46C1-89DE-40DDCE3FD36D}" type="pres">
      <dgm:prSet presAssocID="{F674C81E-9B42-4610-B0A2-FF3BBE220D72}" presName="hierRoot3" presStyleCnt="0"/>
      <dgm:spPr/>
    </dgm:pt>
    <dgm:pt modelId="{51FA913C-ED4B-4C9A-9E61-A237A1B5CF6B}" type="pres">
      <dgm:prSet presAssocID="{F674C81E-9B42-4610-B0A2-FF3BBE220D72}" presName="composite3" presStyleCnt="0"/>
      <dgm:spPr/>
    </dgm:pt>
    <dgm:pt modelId="{CFD0E36C-F319-44B7-8360-0272761EF57D}" type="pres">
      <dgm:prSet presAssocID="{F674C81E-9B42-4610-B0A2-FF3BBE220D72}" presName="background3" presStyleLbl="node3" presStyleIdx="1" presStyleCnt="2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37264A62-0ACD-42C0-B503-5C6B2BCD6A2C}" type="pres">
      <dgm:prSet presAssocID="{F674C81E-9B42-4610-B0A2-FF3BBE220D72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FFD4123-1C9D-40C3-B1E5-A87205F2CE3E}" type="pres">
      <dgm:prSet presAssocID="{F674C81E-9B42-4610-B0A2-FF3BBE220D72}" presName="hierChild4" presStyleCnt="0"/>
      <dgm:spPr/>
    </dgm:pt>
  </dgm:ptLst>
  <dgm:cxnLst>
    <dgm:cxn modelId="{443FAF7F-83C4-4AEA-AAA8-6E94E5EDFF4F}" srcId="{7AB43B5E-53E3-4FF1-A4FA-C7347E589C22}" destId="{F674C81E-9B42-4610-B0A2-FF3BBE220D72}" srcOrd="0" destOrd="0" parTransId="{F36283B5-152E-40F6-98CD-2B732F78248E}" sibTransId="{2F9D8819-934D-459F-B790-80FA8E445632}"/>
    <dgm:cxn modelId="{0D8B8520-1AE1-494E-A090-E87E27B27B9F}" type="presOf" srcId="{F674C81E-9B42-4610-B0A2-FF3BBE220D72}" destId="{37264A62-0ACD-42C0-B503-5C6B2BCD6A2C}" srcOrd="0" destOrd="0" presId="urn:microsoft.com/office/officeart/2005/8/layout/hierarchy1"/>
    <dgm:cxn modelId="{89CA6541-05CE-4FCE-A4CF-48026CF0D484}" type="presOf" srcId="{5D7C5556-0C09-4978-AF85-F1E2D920612A}" destId="{81F71552-C0AA-4A7D-9A5C-876BE622F006}" srcOrd="0" destOrd="0" presId="urn:microsoft.com/office/officeart/2005/8/layout/hierarchy1"/>
    <dgm:cxn modelId="{244C3894-F499-4143-B39C-7C75DBEF4387}" type="presOf" srcId="{144A5D29-74EF-4C0E-BB8D-944F48C534D8}" destId="{B4D78587-89B5-4866-B0DE-B6D4826253F4}" srcOrd="0" destOrd="0" presId="urn:microsoft.com/office/officeart/2005/8/layout/hierarchy1"/>
    <dgm:cxn modelId="{803DFA2F-6213-47C2-BFE1-89CE213E3B54}" srcId="{88A5796E-0AC2-445B-A22E-E1D98D31937B}" destId="{5D7C5556-0C09-4978-AF85-F1E2D920612A}" srcOrd="0" destOrd="0" parTransId="{C55CB944-44D7-4DDE-8CAD-57A68D48A097}" sibTransId="{63D35351-F2A2-4566-970C-C38D54896E62}"/>
    <dgm:cxn modelId="{CE8F4C28-AD4B-4903-91BC-84400E90F36B}" srcId="{EAC18047-9854-4D6B-A29B-EE74352D72E3}" destId="{88A5796E-0AC2-445B-A22E-E1D98D31937B}" srcOrd="0" destOrd="0" parTransId="{9D02804B-67C7-4D5E-BCEE-FFCECECF58E3}" sibTransId="{7A55ACE5-E6D1-4259-B627-B2B7F7DAB74C}"/>
    <dgm:cxn modelId="{64A1B467-F164-441B-85F6-AB500B971C29}" type="presOf" srcId="{C55CB944-44D7-4DDE-8CAD-57A68D48A097}" destId="{764319E1-FF28-44E3-9F36-4931686C8488}" srcOrd="0" destOrd="0" presId="urn:microsoft.com/office/officeart/2005/8/layout/hierarchy1"/>
    <dgm:cxn modelId="{30C1AABA-37D1-4D0E-9A9B-FD8B2510574A}" type="presOf" srcId="{88A5796E-0AC2-445B-A22E-E1D98D31937B}" destId="{73C16EE3-3C17-422F-A35E-1D1148DA6F96}" srcOrd="0" destOrd="0" presId="urn:microsoft.com/office/officeart/2005/8/layout/hierarchy1"/>
    <dgm:cxn modelId="{DE480CCE-6DFB-4D48-9690-7DA3137E6168}" srcId="{144A5D29-74EF-4C0E-BB8D-944F48C534D8}" destId="{EAC18047-9854-4D6B-A29B-EE74352D72E3}" srcOrd="0" destOrd="0" parTransId="{58701387-7AED-4D33-829D-082E678972AA}" sibTransId="{61E53AB1-296D-416C-AC44-7FDD73F759E9}"/>
    <dgm:cxn modelId="{CD5C6452-FB22-45B9-9F84-CDC32DE568E7}" type="presOf" srcId="{F36283B5-152E-40F6-98CD-2B732F78248E}" destId="{B0BFB4BB-8DCA-472A-8D4C-533E08B30127}" srcOrd="0" destOrd="0" presId="urn:microsoft.com/office/officeart/2005/8/layout/hierarchy1"/>
    <dgm:cxn modelId="{CBDBF5C4-2E9A-4A51-B792-C4B34BFD330F}" type="presOf" srcId="{7AB43B5E-53E3-4FF1-A4FA-C7347E589C22}" destId="{6BE16F41-E133-49E3-A401-BE289738FD90}" srcOrd="0" destOrd="0" presId="urn:microsoft.com/office/officeart/2005/8/layout/hierarchy1"/>
    <dgm:cxn modelId="{B764FEBB-BC03-49A9-86FA-24885C112F45}" type="presOf" srcId="{8C7F54DA-1919-4483-A977-E00DE419E64C}" destId="{1B732E5D-2CED-4CD3-A29D-1C01E147FF82}" srcOrd="0" destOrd="0" presId="urn:microsoft.com/office/officeart/2005/8/layout/hierarchy1"/>
    <dgm:cxn modelId="{49D85667-04CA-4AD4-99F4-45B55220A9EC}" type="presOf" srcId="{9D02804B-67C7-4D5E-BCEE-FFCECECF58E3}" destId="{4D62211D-8F38-4FB1-AEB5-381F2D444AFC}" srcOrd="0" destOrd="0" presId="urn:microsoft.com/office/officeart/2005/8/layout/hierarchy1"/>
    <dgm:cxn modelId="{E631F59A-1794-46D3-988B-48A33E47224A}" type="presOf" srcId="{EAC18047-9854-4D6B-A29B-EE74352D72E3}" destId="{A8633DA1-8575-4CE9-842D-CF7D1974D157}" srcOrd="0" destOrd="0" presId="urn:microsoft.com/office/officeart/2005/8/layout/hierarchy1"/>
    <dgm:cxn modelId="{08DBCB6D-E213-4F0B-91C9-B0A9CD7D51F8}" srcId="{EAC18047-9854-4D6B-A29B-EE74352D72E3}" destId="{7AB43B5E-53E3-4FF1-A4FA-C7347E589C22}" srcOrd="1" destOrd="0" parTransId="{8C7F54DA-1919-4483-A977-E00DE419E64C}" sibTransId="{E076106C-7AAE-461B-94C0-9CBCCD783F44}"/>
    <dgm:cxn modelId="{ED5C541A-44D7-477B-9839-714E1A475FF3}" type="presParOf" srcId="{B4D78587-89B5-4866-B0DE-B6D4826253F4}" destId="{9FEF09D3-D310-4BFF-80B0-CBB61039A400}" srcOrd="0" destOrd="0" presId="urn:microsoft.com/office/officeart/2005/8/layout/hierarchy1"/>
    <dgm:cxn modelId="{A00E996C-0CB6-43F9-9E7A-85D01DC7EF20}" type="presParOf" srcId="{9FEF09D3-D310-4BFF-80B0-CBB61039A400}" destId="{B15E05EB-436E-41AD-90E5-340FAC7FB568}" srcOrd="0" destOrd="0" presId="urn:microsoft.com/office/officeart/2005/8/layout/hierarchy1"/>
    <dgm:cxn modelId="{1D5FB841-F593-4E40-A079-1960DE947807}" type="presParOf" srcId="{B15E05EB-436E-41AD-90E5-340FAC7FB568}" destId="{C27FB420-F3AC-4E9A-974A-87984F9070F7}" srcOrd="0" destOrd="0" presId="urn:microsoft.com/office/officeart/2005/8/layout/hierarchy1"/>
    <dgm:cxn modelId="{DA4A5EFF-5D05-476D-A8C5-A9697A68719F}" type="presParOf" srcId="{B15E05EB-436E-41AD-90E5-340FAC7FB568}" destId="{A8633DA1-8575-4CE9-842D-CF7D1974D157}" srcOrd="1" destOrd="0" presId="urn:microsoft.com/office/officeart/2005/8/layout/hierarchy1"/>
    <dgm:cxn modelId="{5DBB2208-CE02-442C-B4B0-6C9070247EFA}" type="presParOf" srcId="{9FEF09D3-D310-4BFF-80B0-CBB61039A400}" destId="{B91F8AF4-2283-4879-A290-B1EC68BD1976}" srcOrd="1" destOrd="0" presId="urn:microsoft.com/office/officeart/2005/8/layout/hierarchy1"/>
    <dgm:cxn modelId="{53D1B88C-D0E2-4181-A5F6-208854043612}" type="presParOf" srcId="{B91F8AF4-2283-4879-A290-B1EC68BD1976}" destId="{4D62211D-8F38-4FB1-AEB5-381F2D444AFC}" srcOrd="0" destOrd="0" presId="urn:microsoft.com/office/officeart/2005/8/layout/hierarchy1"/>
    <dgm:cxn modelId="{4C059BD0-BFFD-4CC9-86DA-A9626CB97392}" type="presParOf" srcId="{B91F8AF4-2283-4879-A290-B1EC68BD1976}" destId="{D99BEFA2-1910-4D50-8435-330937547D21}" srcOrd="1" destOrd="0" presId="urn:microsoft.com/office/officeart/2005/8/layout/hierarchy1"/>
    <dgm:cxn modelId="{D5FE9D6E-0C03-43E2-B1F5-9E6C7BCE462C}" type="presParOf" srcId="{D99BEFA2-1910-4D50-8435-330937547D21}" destId="{19EAE1EF-3A07-4185-A78A-78F79FE6C4D7}" srcOrd="0" destOrd="0" presId="urn:microsoft.com/office/officeart/2005/8/layout/hierarchy1"/>
    <dgm:cxn modelId="{65C8DE1A-45A9-4760-9678-AE16762824C0}" type="presParOf" srcId="{19EAE1EF-3A07-4185-A78A-78F79FE6C4D7}" destId="{B54B2329-3BFF-4BE4-83F2-020B6849F504}" srcOrd="0" destOrd="0" presId="urn:microsoft.com/office/officeart/2005/8/layout/hierarchy1"/>
    <dgm:cxn modelId="{0D73554C-FC62-4E75-89B7-3D122FBC459B}" type="presParOf" srcId="{19EAE1EF-3A07-4185-A78A-78F79FE6C4D7}" destId="{73C16EE3-3C17-422F-A35E-1D1148DA6F96}" srcOrd="1" destOrd="0" presId="urn:microsoft.com/office/officeart/2005/8/layout/hierarchy1"/>
    <dgm:cxn modelId="{16F0413D-1EA9-4CFE-BDB4-9A2FBA61FC96}" type="presParOf" srcId="{D99BEFA2-1910-4D50-8435-330937547D21}" destId="{0F9A3B7E-BFB7-49B2-9B21-DC0B0B84CF2D}" srcOrd="1" destOrd="0" presId="urn:microsoft.com/office/officeart/2005/8/layout/hierarchy1"/>
    <dgm:cxn modelId="{CC8F1020-B56F-44B8-8118-499C4E896C38}" type="presParOf" srcId="{0F9A3B7E-BFB7-49B2-9B21-DC0B0B84CF2D}" destId="{764319E1-FF28-44E3-9F36-4931686C8488}" srcOrd="0" destOrd="0" presId="urn:microsoft.com/office/officeart/2005/8/layout/hierarchy1"/>
    <dgm:cxn modelId="{06DE2280-A3BD-4A07-8C48-7DAE37780C34}" type="presParOf" srcId="{0F9A3B7E-BFB7-49B2-9B21-DC0B0B84CF2D}" destId="{8FFE559B-07E9-4ECD-85AB-70F8D5233627}" srcOrd="1" destOrd="0" presId="urn:microsoft.com/office/officeart/2005/8/layout/hierarchy1"/>
    <dgm:cxn modelId="{789F0BBB-D065-44F9-AB39-41EC1831D511}" type="presParOf" srcId="{8FFE559B-07E9-4ECD-85AB-70F8D5233627}" destId="{E50B14F3-1534-4FC4-AD59-27437B00FA80}" srcOrd="0" destOrd="0" presId="urn:microsoft.com/office/officeart/2005/8/layout/hierarchy1"/>
    <dgm:cxn modelId="{56367755-E3CD-46B5-B8F9-CDD6A2A1A0C9}" type="presParOf" srcId="{E50B14F3-1534-4FC4-AD59-27437B00FA80}" destId="{B8A8FB71-CFE6-4C46-A07B-9A456E8B3405}" srcOrd="0" destOrd="0" presId="urn:microsoft.com/office/officeart/2005/8/layout/hierarchy1"/>
    <dgm:cxn modelId="{2F20ED5B-9A07-45FD-B65B-1F8265BB464A}" type="presParOf" srcId="{E50B14F3-1534-4FC4-AD59-27437B00FA80}" destId="{81F71552-C0AA-4A7D-9A5C-876BE622F006}" srcOrd="1" destOrd="0" presId="urn:microsoft.com/office/officeart/2005/8/layout/hierarchy1"/>
    <dgm:cxn modelId="{664FEA14-D96E-436B-8C67-C191DBC9177B}" type="presParOf" srcId="{8FFE559B-07E9-4ECD-85AB-70F8D5233627}" destId="{7F29A2DD-74E6-4112-AAE0-D2554D933422}" srcOrd="1" destOrd="0" presId="urn:microsoft.com/office/officeart/2005/8/layout/hierarchy1"/>
    <dgm:cxn modelId="{EB313170-4E43-4F47-B857-BF189D7C8023}" type="presParOf" srcId="{B91F8AF4-2283-4879-A290-B1EC68BD1976}" destId="{1B732E5D-2CED-4CD3-A29D-1C01E147FF82}" srcOrd="2" destOrd="0" presId="urn:microsoft.com/office/officeart/2005/8/layout/hierarchy1"/>
    <dgm:cxn modelId="{F1D341EB-D068-484C-85B7-F41DA9D8AA74}" type="presParOf" srcId="{B91F8AF4-2283-4879-A290-B1EC68BD1976}" destId="{0B8FDCE5-E665-41BE-BE6B-76C49D5BAF6B}" srcOrd="3" destOrd="0" presId="urn:microsoft.com/office/officeart/2005/8/layout/hierarchy1"/>
    <dgm:cxn modelId="{48DD3EC7-E581-4646-91F2-17D188E7ED7C}" type="presParOf" srcId="{0B8FDCE5-E665-41BE-BE6B-76C49D5BAF6B}" destId="{14F07FAF-D8C9-48AF-8105-3A7426FF6056}" srcOrd="0" destOrd="0" presId="urn:microsoft.com/office/officeart/2005/8/layout/hierarchy1"/>
    <dgm:cxn modelId="{0C9C8901-8FA9-4096-9B3E-BDC2032ADDFC}" type="presParOf" srcId="{14F07FAF-D8C9-48AF-8105-3A7426FF6056}" destId="{666833D3-0EAA-4000-8B7F-7D5BF43DB09A}" srcOrd="0" destOrd="0" presId="urn:microsoft.com/office/officeart/2005/8/layout/hierarchy1"/>
    <dgm:cxn modelId="{742B3B29-166E-4EE1-B95C-BF6AFDEF7B3A}" type="presParOf" srcId="{14F07FAF-D8C9-48AF-8105-3A7426FF6056}" destId="{6BE16F41-E133-49E3-A401-BE289738FD90}" srcOrd="1" destOrd="0" presId="urn:microsoft.com/office/officeart/2005/8/layout/hierarchy1"/>
    <dgm:cxn modelId="{0D27C33B-6DC3-4DF9-9DDA-6A9D14A11F9A}" type="presParOf" srcId="{0B8FDCE5-E665-41BE-BE6B-76C49D5BAF6B}" destId="{37070E3E-5DEB-4757-893F-34156C301B02}" srcOrd="1" destOrd="0" presId="urn:microsoft.com/office/officeart/2005/8/layout/hierarchy1"/>
    <dgm:cxn modelId="{44699119-8357-4C05-AE0E-CD3B5CED52E5}" type="presParOf" srcId="{37070E3E-5DEB-4757-893F-34156C301B02}" destId="{B0BFB4BB-8DCA-472A-8D4C-533E08B30127}" srcOrd="0" destOrd="0" presId="urn:microsoft.com/office/officeart/2005/8/layout/hierarchy1"/>
    <dgm:cxn modelId="{6E066D9C-CEC9-48BD-A2B1-12A81AFC066D}" type="presParOf" srcId="{37070E3E-5DEB-4757-893F-34156C301B02}" destId="{3D9037E4-155A-46C1-89DE-40DDCE3FD36D}" srcOrd="1" destOrd="0" presId="urn:microsoft.com/office/officeart/2005/8/layout/hierarchy1"/>
    <dgm:cxn modelId="{26E55867-358C-4947-B68A-4324AFE303F9}" type="presParOf" srcId="{3D9037E4-155A-46C1-89DE-40DDCE3FD36D}" destId="{51FA913C-ED4B-4C9A-9E61-A237A1B5CF6B}" srcOrd="0" destOrd="0" presId="urn:microsoft.com/office/officeart/2005/8/layout/hierarchy1"/>
    <dgm:cxn modelId="{BEDDB9B2-67FD-4275-825C-DFD0D530AB9C}" type="presParOf" srcId="{51FA913C-ED4B-4C9A-9E61-A237A1B5CF6B}" destId="{CFD0E36C-F319-44B7-8360-0272761EF57D}" srcOrd="0" destOrd="0" presId="urn:microsoft.com/office/officeart/2005/8/layout/hierarchy1"/>
    <dgm:cxn modelId="{56968743-7B9B-4125-95F3-2CAB5921F40D}" type="presParOf" srcId="{51FA913C-ED4B-4C9A-9E61-A237A1B5CF6B}" destId="{37264A62-0ACD-42C0-B503-5C6B2BCD6A2C}" srcOrd="1" destOrd="0" presId="urn:microsoft.com/office/officeart/2005/8/layout/hierarchy1"/>
    <dgm:cxn modelId="{237365E4-4C8B-4375-9531-3A6FF544D71C}" type="presParOf" srcId="{3D9037E4-155A-46C1-89DE-40DDCE3FD36D}" destId="{4FFD4123-1C9D-40C3-B1E5-A87205F2CE3E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44A5D29-74EF-4C0E-BB8D-944F48C534D8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EAC18047-9854-4D6B-A29B-EE74352D72E3}">
      <dgm:prSet phldrT="[文字]"/>
      <dgm:spPr/>
      <dgm:t>
        <a:bodyPr/>
        <a:lstStyle/>
        <a:p>
          <a:r>
            <a:rPr lang="zh-TW" altLang="en-US" b="1" dirty="0" smtClean="0"/>
            <a:t>兩個活動日期相撞，但都希望出席</a:t>
          </a:r>
          <a:endParaRPr lang="zh-TW" altLang="en-US" dirty="0"/>
        </a:p>
      </dgm:t>
    </dgm:pt>
    <dgm:pt modelId="{58701387-7AED-4D33-829D-082E678972AA}" type="parTrans" cxnId="{DE480CCE-6DFB-4D48-9690-7DA3137E6168}">
      <dgm:prSet/>
      <dgm:spPr/>
      <dgm:t>
        <a:bodyPr/>
        <a:lstStyle/>
        <a:p>
          <a:endParaRPr lang="zh-TW" altLang="en-US"/>
        </a:p>
      </dgm:t>
    </dgm:pt>
    <dgm:pt modelId="{61E53AB1-296D-416C-AC44-7FDD73F759E9}" type="sibTrans" cxnId="{DE480CCE-6DFB-4D48-9690-7DA3137E6168}">
      <dgm:prSet/>
      <dgm:spPr/>
      <dgm:t>
        <a:bodyPr/>
        <a:lstStyle/>
        <a:p>
          <a:endParaRPr lang="zh-TW" altLang="en-US"/>
        </a:p>
      </dgm:t>
    </dgm:pt>
    <dgm:pt modelId="{88A5796E-0AC2-445B-A22E-E1D98D31937B}">
      <dgm:prSet phldrT="[文字]"/>
      <dgm:spPr/>
      <dgm:t>
        <a:bodyPr/>
        <a:lstStyle/>
        <a:p>
          <a:r>
            <a:rPr lang="zh-TW" altLang="en-US" b="1" dirty="0" smtClean="0"/>
            <a:t>家庭</a:t>
          </a:r>
        </a:p>
      </dgm:t>
    </dgm:pt>
    <dgm:pt modelId="{9D02804B-67C7-4D5E-BCEE-FFCECECF58E3}" type="parTrans" cxnId="{CE8F4C28-AD4B-4903-91BC-84400E90F36B}">
      <dgm:prSet/>
      <dgm:spPr/>
      <dgm:t>
        <a:bodyPr/>
        <a:lstStyle/>
        <a:p>
          <a:endParaRPr lang="zh-TW" altLang="en-US"/>
        </a:p>
      </dgm:t>
    </dgm:pt>
    <dgm:pt modelId="{7A55ACE5-E6D1-4259-B627-B2B7F7DAB74C}" type="sibTrans" cxnId="{CE8F4C28-AD4B-4903-91BC-84400E90F36B}">
      <dgm:prSet/>
      <dgm:spPr/>
      <dgm:t>
        <a:bodyPr/>
        <a:lstStyle/>
        <a:p>
          <a:endParaRPr lang="zh-TW" altLang="en-US"/>
        </a:p>
      </dgm:t>
    </dgm:pt>
    <dgm:pt modelId="{5D7C5556-0C09-4978-AF85-F1E2D920612A}">
      <dgm:prSet phldrT="[文字]"/>
      <dgm:spPr/>
      <dgm:t>
        <a:bodyPr/>
        <a:lstStyle/>
        <a:p>
          <a:r>
            <a:rPr lang="zh-TW" altLang="en-US" b="1" dirty="0" smtClean="0">
              <a:latin typeface="+mn-ea"/>
            </a:rPr>
            <a:t>選擇與家人聚餐</a:t>
          </a:r>
          <a:endParaRPr lang="zh-TW" altLang="en-US" dirty="0"/>
        </a:p>
      </dgm:t>
    </dgm:pt>
    <dgm:pt modelId="{C55CB944-44D7-4DDE-8CAD-57A68D48A097}" type="parTrans" cxnId="{803DFA2F-6213-47C2-BFE1-89CE213E3B54}">
      <dgm:prSet/>
      <dgm:spPr/>
      <dgm:t>
        <a:bodyPr/>
        <a:lstStyle/>
        <a:p>
          <a:endParaRPr lang="zh-TW" altLang="en-US"/>
        </a:p>
      </dgm:t>
    </dgm:pt>
    <dgm:pt modelId="{63D35351-F2A2-4566-970C-C38D54896E62}" type="sibTrans" cxnId="{803DFA2F-6213-47C2-BFE1-89CE213E3B54}">
      <dgm:prSet/>
      <dgm:spPr/>
      <dgm:t>
        <a:bodyPr/>
        <a:lstStyle/>
        <a:p>
          <a:endParaRPr lang="zh-TW" altLang="en-US"/>
        </a:p>
      </dgm:t>
    </dgm:pt>
    <dgm:pt modelId="{F674C81E-9B42-4610-B0A2-FF3BBE220D72}">
      <dgm:prSet phldrT="[文字]"/>
      <dgm:spPr/>
      <dgm:t>
        <a:bodyPr/>
        <a:lstStyle/>
        <a:p>
          <a:r>
            <a:rPr lang="zh-TW" altLang="en-US" b="1" dirty="0" smtClean="0">
              <a:latin typeface="+mn-ea"/>
            </a:rPr>
            <a:t>選擇與朋友聚會</a:t>
          </a:r>
          <a:endParaRPr lang="zh-TW" altLang="en-US" dirty="0"/>
        </a:p>
      </dgm:t>
    </dgm:pt>
    <dgm:pt modelId="{F36283B5-152E-40F6-98CD-2B732F78248E}" type="parTrans" cxnId="{443FAF7F-83C4-4AEA-AAA8-6E94E5EDFF4F}">
      <dgm:prSet/>
      <dgm:spPr/>
      <dgm:t>
        <a:bodyPr/>
        <a:lstStyle/>
        <a:p>
          <a:endParaRPr lang="zh-TW" altLang="en-US"/>
        </a:p>
      </dgm:t>
    </dgm:pt>
    <dgm:pt modelId="{2F9D8819-934D-459F-B790-80FA8E445632}" type="sibTrans" cxnId="{443FAF7F-83C4-4AEA-AAA8-6E94E5EDFF4F}">
      <dgm:prSet/>
      <dgm:spPr/>
      <dgm:t>
        <a:bodyPr/>
        <a:lstStyle/>
        <a:p>
          <a:endParaRPr lang="zh-TW" altLang="en-US"/>
        </a:p>
      </dgm:t>
    </dgm:pt>
    <dgm:pt modelId="{87A20515-6A10-43F5-A838-63F5E3035933}">
      <dgm:prSet phldrT="[文字]"/>
      <dgm:spPr/>
      <dgm:t>
        <a:bodyPr/>
        <a:lstStyle/>
        <a:p>
          <a:r>
            <a:rPr lang="zh-TW" altLang="en-US" b="1" dirty="0" smtClean="0"/>
            <a:t>先與家人聚餐，之後會合朋友</a:t>
          </a:r>
          <a:endParaRPr lang="zh-TW" altLang="en-US" dirty="0"/>
        </a:p>
      </dgm:t>
    </dgm:pt>
    <dgm:pt modelId="{ABAFFF51-D0E1-470E-ADF4-ADA58DD2893E}" type="parTrans" cxnId="{F915E118-43C6-4DA7-B622-00DCA54DD2E2}">
      <dgm:prSet/>
      <dgm:spPr/>
      <dgm:t>
        <a:bodyPr/>
        <a:lstStyle/>
        <a:p>
          <a:endParaRPr lang="zh-TW" altLang="en-US"/>
        </a:p>
      </dgm:t>
    </dgm:pt>
    <dgm:pt modelId="{9F3D66B5-8E9D-4924-8308-DF25645A31B5}" type="sibTrans" cxnId="{F915E118-43C6-4DA7-B622-00DCA54DD2E2}">
      <dgm:prSet/>
      <dgm:spPr/>
      <dgm:t>
        <a:bodyPr/>
        <a:lstStyle/>
        <a:p>
          <a:endParaRPr lang="zh-TW" altLang="en-US"/>
        </a:p>
      </dgm:t>
    </dgm:pt>
    <dgm:pt modelId="{4F38D658-CCB0-48F2-ABD6-1F0FF17044D6}">
      <dgm:prSet phldrT="[文字]"/>
      <dgm:spPr/>
      <dgm:t>
        <a:bodyPr/>
        <a:lstStyle/>
        <a:p>
          <a:r>
            <a:rPr lang="zh-TW" altLang="en-US" b="1" dirty="0" smtClean="0"/>
            <a:t>朋友</a:t>
          </a:r>
          <a:endParaRPr lang="zh-TW" altLang="en-US" b="1" dirty="0"/>
        </a:p>
      </dgm:t>
    </dgm:pt>
    <dgm:pt modelId="{3A0F00B3-3C56-4E54-87A1-026A96CE372C}" type="parTrans" cxnId="{CB096D74-ED8B-40F5-AEC1-003A8770918B}">
      <dgm:prSet/>
      <dgm:spPr/>
    </dgm:pt>
    <dgm:pt modelId="{A140EA48-A7DF-44E4-B0A9-D410B7550772}" type="sibTrans" cxnId="{CB096D74-ED8B-40F5-AEC1-003A8770918B}">
      <dgm:prSet/>
      <dgm:spPr/>
    </dgm:pt>
    <dgm:pt modelId="{561C36A1-3E9B-4F39-89DB-647E2F310EE6}">
      <dgm:prSet phldrT="[文字]"/>
      <dgm:spPr/>
      <dgm:t>
        <a:bodyPr/>
        <a:lstStyle/>
        <a:p>
          <a:r>
            <a:rPr lang="zh-TW" altLang="en-US" b="1" dirty="0" smtClean="0"/>
            <a:t>自己意願</a:t>
          </a:r>
          <a:endParaRPr lang="zh-TW" altLang="en-US" b="1" dirty="0"/>
        </a:p>
      </dgm:t>
    </dgm:pt>
    <dgm:pt modelId="{A644A56A-E570-4633-BCFE-B9288CF0DB11}" type="parTrans" cxnId="{133AD4A5-7D87-4413-83EE-B62C2533F609}">
      <dgm:prSet/>
      <dgm:spPr/>
    </dgm:pt>
    <dgm:pt modelId="{52EFCEC7-9D6F-4772-ACD9-1FEADC708187}" type="sibTrans" cxnId="{133AD4A5-7D87-4413-83EE-B62C2533F609}">
      <dgm:prSet/>
      <dgm:spPr/>
    </dgm:pt>
    <dgm:pt modelId="{B4D78587-89B5-4866-B0DE-B6D4826253F4}" type="pres">
      <dgm:prSet presAssocID="{144A5D29-74EF-4C0E-BB8D-944F48C534D8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9FEF09D3-D310-4BFF-80B0-CBB61039A400}" type="pres">
      <dgm:prSet presAssocID="{EAC18047-9854-4D6B-A29B-EE74352D72E3}" presName="hierRoot1" presStyleCnt="0"/>
      <dgm:spPr/>
    </dgm:pt>
    <dgm:pt modelId="{B15E05EB-436E-41AD-90E5-340FAC7FB568}" type="pres">
      <dgm:prSet presAssocID="{EAC18047-9854-4D6B-A29B-EE74352D72E3}" presName="composite" presStyleCnt="0"/>
      <dgm:spPr/>
    </dgm:pt>
    <dgm:pt modelId="{C27FB420-F3AC-4E9A-974A-87984F9070F7}" type="pres">
      <dgm:prSet presAssocID="{EAC18047-9854-4D6B-A29B-EE74352D72E3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A8633DA1-8575-4CE9-842D-CF7D1974D157}" type="pres">
      <dgm:prSet presAssocID="{EAC18047-9854-4D6B-A29B-EE74352D72E3}" presName="text" presStyleLbl="fgAcc0" presStyleIdx="0" presStyleCnt="1" custScaleX="136320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91F8AF4-2283-4879-A290-B1EC68BD1976}" type="pres">
      <dgm:prSet presAssocID="{EAC18047-9854-4D6B-A29B-EE74352D72E3}" presName="hierChild2" presStyleCnt="0"/>
      <dgm:spPr/>
    </dgm:pt>
    <dgm:pt modelId="{4D62211D-8F38-4FB1-AEB5-381F2D444AFC}" type="pres">
      <dgm:prSet presAssocID="{9D02804B-67C7-4D5E-BCEE-FFCECECF58E3}" presName="Name10" presStyleLbl="parChTrans1D2" presStyleIdx="0" presStyleCnt="3"/>
      <dgm:spPr/>
      <dgm:t>
        <a:bodyPr/>
        <a:lstStyle/>
        <a:p>
          <a:endParaRPr lang="zh-TW" altLang="en-US"/>
        </a:p>
      </dgm:t>
    </dgm:pt>
    <dgm:pt modelId="{D99BEFA2-1910-4D50-8435-330937547D21}" type="pres">
      <dgm:prSet presAssocID="{88A5796E-0AC2-445B-A22E-E1D98D31937B}" presName="hierRoot2" presStyleCnt="0"/>
      <dgm:spPr/>
    </dgm:pt>
    <dgm:pt modelId="{19EAE1EF-3A07-4185-A78A-78F79FE6C4D7}" type="pres">
      <dgm:prSet presAssocID="{88A5796E-0AC2-445B-A22E-E1D98D31937B}" presName="composite2" presStyleCnt="0"/>
      <dgm:spPr/>
    </dgm:pt>
    <dgm:pt modelId="{B54B2329-3BFF-4BE4-83F2-020B6849F504}" type="pres">
      <dgm:prSet presAssocID="{88A5796E-0AC2-445B-A22E-E1D98D31937B}" presName="background2" presStyleLbl="node2" presStyleIdx="0" presStyleCnt="3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73C16EE3-3C17-422F-A35E-1D1148DA6F96}" type="pres">
      <dgm:prSet presAssocID="{88A5796E-0AC2-445B-A22E-E1D98D31937B}" presName="text2" presStyleLbl="fgAcc2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9A3B7E-BFB7-49B2-9B21-DC0B0B84CF2D}" type="pres">
      <dgm:prSet presAssocID="{88A5796E-0AC2-445B-A22E-E1D98D31937B}" presName="hierChild3" presStyleCnt="0"/>
      <dgm:spPr/>
    </dgm:pt>
    <dgm:pt modelId="{764319E1-FF28-44E3-9F36-4931686C8488}" type="pres">
      <dgm:prSet presAssocID="{C55CB944-44D7-4DDE-8CAD-57A68D48A097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8FFE559B-07E9-4ECD-85AB-70F8D5233627}" type="pres">
      <dgm:prSet presAssocID="{5D7C5556-0C09-4978-AF85-F1E2D920612A}" presName="hierRoot3" presStyleCnt="0"/>
      <dgm:spPr/>
    </dgm:pt>
    <dgm:pt modelId="{E50B14F3-1534-4FC4-AD59-27437B00FA80}" type="pres">
      <dgm:prSet presAssocID="{5D7C5556-0C09-4978-AF85-F1E2D920612A}" presName="composite3" presStyleCnt="0"/>
      <dgm:spPr/>
    </dgm:pt>
    <dgm:pt modelId="{B8A8FB71-CFE6-4C46-A07B-9A456E8B3405}" type="pres">
      <dgm:prSet presAssocID="{5D7C5556-0C09-4978-AF85-F1E2D920612A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81F71552-C0AA-4A7D-9A5C-876BE622F006}" type="pres">
      <dgm:prSet presAssocID="{5D7C5556-0C09-4978-AF85-F1E2D920612A}" presName="text3" presStyleLbl="fgAcc3" presStyleIdx="0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F29A2DD-74E6-4112-AAE0-D2554D933422}" type="pres">
      <dgm:prSet presAssocID="{5D7C5556-0C09-4978-AF85-F1E2D920612A}" presName="hierChild4" presStyleCnt="0"/>
      <dgm:spPr/>
    </dgm:pt>
    <dgm:pt modelId="{547D6D59-6325-4FF6-815D-054F3AB8335F}" type="pres">
      <dgm:prSet presAssocID="{3A0F00B3-3C56-4E54-87A1-026A96CE372C}" presName="Name10" presStyleLbl="parChTrans1D2" presStyleIdx="1" presStyleCnt="3"/>
      <dgm:spPr/>
    </dgm:pt>
    <dgm:pt modelId="{DEEF9738-266B-4B1B-B1C7-4E822D8E072B}" type="pres">
      <dgm:prSet presAssocID="{4F38D658-CCB0-48F2-ABD6-1F0FF17044D6}" presName="hierRoot2" presStyleCnt="0"/>
      <dgm:spPr/>
    </dgm:pt>
    <dgm:pt modelId="{D9F4D830-CF41-4821-98EF-E8DE29D02FA2}" type="pres">
      <dgm:prSet presAssocID="{4F38D658-CCB0-48F2-ABD6-1F0FF17044D6}" presName="composite2" presStyleCnt="0"/>
      <dgm:spPr/>
    </dgm:pt>
    <dgm:pt modelId="{A00C8D45-D1ED-4480-90E8-253502B24016}" type="pres">
      <dgm:prSet presAssocID="{4F38D658-CCB0-48F2-ABD6-1F0FF17044D6}" presName="background2" presStyleLbl="node2" presStyleIdx="1" presStyleCnt="3"/>
      <dgm:spPr/>
    </dgm:pt>
    <dgm:pt modelId="{1F9B8D90-EC49-45B0-9A0F-BAEE2E7CB544}" type="pres">
      <dgm:prSet presAssocID="{4F38D658-CCB0-48F2-ABD6-1F0FF17044D6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BB871F4-DBCD-46FB-B74A-7799EF462CB8}" type="pres">
      <dgm:prSet presAssocID="{4F38D658-CCB0-48F2-ABD6-1F0FF17044D6}" presName="hierChild3" presStyleCnt="0"/>
      <dgm:spPr/>
    </dgm:pt>
    <dgm:pt modelId="{B0BFB4BB-8DCA-472A-8D4C-533E08B30127}" type="pres">
      <dgm:prSet presAssocID="{F36283B5-152E-40F6-98CD-2B732F78248E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3D9037E4-155A-46C1-89DE-40DDCE3FD36D}" type="pres">
      <dgm:prSet presAssocID="{F674C81E-9B42-4610-B0A2-FF3BBE220D72}" presName="hierRoot3" presStyleCnt="0"/>
      <dgm:spPr/>
    </dgm:pt>
    <dgm:pt modelId="{51FA913C-ED4B-4C9A-9E61-A237A1B5CF6B}" type="pres">
      <dgm:prSet presAssocID="{F674C81E-9B42-4610-B0A2-FF3BBE220D72}" presName="composite3" presStyleCnt="0"/>
      <dgm:spPr/>
    </dgm:pt>
    <dgm:pt modelId="{CFD0E36C-F319-44B7-8360-0272761EF57D}" type="pres">
      <dgm:prSet presAssocID="{F674C81E-9B42-4610-B0A2-FF3BBE220D72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37264A62-0ACD-42C0-B503-5C6B2BCD6A2C}" type="pres">
      <dgm:prSet presAssocID="{F674C81E-9B42-4610-B0A2-FF3BBE220D72}" presName="text3" presStyleLbl="fgAcc3" presStyleIdx="1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FFD4123-1C9D-40C3-B1E5-A87205F2CE3E}" type="pres">
      <dgm:prSet presAssocID="{F674C81E-9B42-4610-B0A2-FF3BBE220D72}" presName="hierChild4" presStyleCnt="0"/>
      <dgm:spPr/>
    </dgm:pt>
    <dgm:pt modelId="{80F332D1-D10D-408A-9057-B268FACC74EF}" type="pres">
      <dgm:prSet presAssocID="{A644A56A-E570-4633-BCFE-B9288CF0DB11}" presName="Name10" presStyleLbl="parChTrans1D2" presStyleIdx="2" presStyleCnt="3"/>
      <dgm:spPr/>
    </dgm:pt>
    <dgm:pt modelId="{77C1FBEA-F8A8-4254-8EBA-107E7FF3227F}" type="pres">
      <dgm:prSet presAssocID="{561C36A1-3E9B-4F39-89DB-647E2F310EE6}" presName="hierRoot2" presStyleCnt="0"/>
      <dgm:spPr/>
    </dgm:pt>
    <dgm:pt modelId="{F9DAE351-CA4A-4E1E-9DF4-2533676BAEDE}" type="pres">
      <dgm:prSet presAssocID="{561C36A1-3E9B-4F39-89DB-647E2F310EE6}" presName="composite2" presStyleCnt="0"/>
      <dgm:spPr/>
    </dgm:pt>
    <dgm:pt modelId="{CC6DCD09-C8E4-4822-9A51-65F05731EEA2}" type="pres">
      <dgm:prSet presAssocID="{561C36A1-3E9B-4F39-89DB-647E2F310EE6}" presName="background2" presStyleLbl="node2" presStyleIdx="2" presStyleCnt="3"/>
      <dgm:spPr/>
    </dgm:pt>
    <dgm:pt modelId="{07FDF762-2DD3-4FE9-B6FC-B90B3D98DFAF}" type="pres">
      <dgm:prSet presAssocID="{561C36A1-3E9B-4F39-89DB-647E2F310EE6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3A69832-F5C8-4A8C-B56D-12569ADEE13C}" type="pres">
      <dgm:prSet presAssocID="{561C36A1-3E9B-4F39-89DB-647E2F310EE6}" presName="hierChild3" presStyleCnt="0"/>
      <dgm:spPr/>
    </dgm:pt>
    <dgm:pt modelId="{03D062BE-A1A1-4993-BB0B-ADB91658E5F9}" type="pres">
      <dgm:prSet presAssocID="{ABAFFF51-D0E1-470E-ADF4-ADA58DD2893E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36DC68E3-1747-48C9-BC37-23D4D05D1097}" type="pres">
      <dgm:prSet presAssocID="{87A20515-6A10-43F5-A838-63F5E3035933}" presName="hierRoot3" presStyleCnt="0"/>
      <dgm:spPr/>
    </dgm:pt>
    <dgm:pt modelId="{30ADB5D1-0E2D-42A7-B5E9-ED3C949D036D}" type="pres">
      <dgm:prSet presAssocID="{87A20515-6A10-43F5-A838-63F5E3035933}" presName="composite3" presStyleCnt="0"/>
      <dgm:spPr/>
    </dgm:pt>
    <dgm:pt modelId="{4CFCF8C8-C7AD-4D24-9783-34D08379C4E6}" type="pres">
      <dgm:prSet presAssocID="{87A20515-6A10-43F5-A838-63F5E3035933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A5B3F096-A01A-4A6D-AC4D-76D8CFB178E2}" type="pres">
      <dgm:prSet presAssocID="{87A20515-6A10-43F5-A838-63F5E3035933}" presName="text3" presStyleLbl="fgAcc3" presStyleIdx="2" presStyleCnt="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2CD9E4F-810D-49F1-B83F-B981551D82DA}" type="pres">
      <dgm:prSet presAssocID="{87A20515-6A10-43F5-A838-63F5E3035933}" presName="hierChild4" presStyleCnt="0"/>
      <dgm:spPr/>
    </dgm:pt>
  </dgm:ptLst>
  <dgm:cxnLst>
    <dgm:cxn modelId="{5DE0D149-71B7-400F-957A-1542024B44CF}" type="presOf" srcId="{561C36A1-3E9B-4F39-89DB-647E2F310EE6}" destId="{07FDF762-2DD3-4FE9-B6FC-B90B3D98DFAF}" srcOrd="0" destOrd="0" presId="urn:microsoft.com/office/officeart/2005/8/layout/hierarchy1"/>
    <dgm:cxn modelId="{E04562D0-F30F-4C8D-B69D-9A7E3DAD66CF}" type="presOf" srcId="{A644A56A-E570-4633-BCFE-B9288CF0DB11}" destId="{80F332D1-D10D-408A-9057-B268FACC74EF}" srcOrd="0" destOrd="0" presId="urn:microsoft.com/office/officeart/2005/8/layout/hierarchy1"/>
    <dgm:cxn modelId="{5FE636E0-3A2D-4D83-9005-20AC01D4C68A}" type="presOf" srcId="{ABAFFF51-D0E1-470E-ADF4-ADA58DD2893E}" destId="{03D062BE-A1A1-4993-BB0B-ADB91658E5F9}" srcOrd="0" destOrd="0" presId="urn:microsoft.com/office/officeart/2005/8/layout/hierarchy1"/>
    <dgm:cxn modelId="{803DFA2F-6213-47C2-BFE1-89CE213E3B54}" srcId="{88A5796E-0AC2-445B-A22E-E1D98D31937B}" destId="{5D7C5556-0C09-4978-AF85-F1E2D920612A}" srcOrd="0" destOrd="0" parTransId="{C55CB944-44D7-4DDE-8CAD-57A68D48A097}" sibTransId="{63D35351-F2A2-4566-970C-C38D54896E62}"/>
    <dgm:cxn modelId="{49D85667-04CA-4AD4-99F4-45B55220A9EC}" type="presOf" srcId="{9D02804B-67C7-4D5E-BCEE-FFCECECF58E3}" destId="{4D62211D-8F38-4FB1-AEB5-381F2D444AFC}" srcOrd="0" destOrd="0" presId="urn:microsoft.com/office/officeart/2005/8/layout/hierarchy1"/>
    <dgm:cxn modelId="{F0154647-F6B7-4872-BAC4-897A9480F695}" type="presOf" srcId="{3A0F00B3-3C56-4E54-87A1-026A96CE372C}" destId="{547D6D59-6325-4FF6-815D-054F3AB8335F}" srcOrd="0" destOrd="0" presId="urn:microsoft.com/office/officeart/2005/8/layout/hierarchy1"/>
    <dgm:cxn modelId="{0BB52709-0967-4E8C-87E8-9D2B5EF276A5}" type="presOf" srcId="{87A20515-6A10-43F5-A838-63F5E3035933}" destId="{A5B3F096-A01A-4A6D-AC4D-76D8CFB178E2}" srcOrd="0" destOrd="0" presId="urn:microsoft.com/office/officeart/2005/8/layout/hierarchy1"/>
    <dgm:cxn modelId="{F2C77FA8-8F0F-48FD-BB9C-87A1EDD6890C}" type="presOf" srcId="{4F38D658-CCB0-48F2-ABD6-1F0FF17044D6}" destId="{1F9B8D90-EC49-45B0-9A0F-BAEE2E7CB544}" srcOrd="0" destOrd="0" presId="urn:microsoft.com/office/officeart/2005/8/layout/hierarchy1"/>
    <dgm:cxn modelId="{E631F59A-1794-46D3-988B-48A33E47224A}" type="presOf" srcId="{EAC18047-9854-4D6B-A29B-EE74352D72E3}" destId="{A8633DA1-8575-4CE9-842D-CF7D1974D157}" srcOrd="0" destOrd="0" presId="urn:microsoft.com/office/officeart/2005/8/layout/hierarchy1"/>
    <dgm:cxn modelId="{89CA6541-05CE-4FCE-A4CF-48026CF0D484}" type="presOf" srcId="{5D7C5556-0C09-4978-AF85-F1E2D920612A}" destId="{81F71552-C0AA-4A7D-9A5C-876BE622F006}" srcOrd="0" destOrd="0" presId="urn:microsoft.com/office/officeart/2005/8/layout/hierarchy1"/>
    <dgm:cxn modelId="{DE480CCE-6DFB-4D48-9690-7DA3137E6168}" srcId="{144A5D29-74EF-4C0E-BB8D-944F48C534D8}" destId="{EAC18047-9854-4D6B-A29B-EE74352D72E3}" srcOrd="0" destOrd="0" parTransId="{58701387-7AED-4D33-829D-082E678972AA}" sibTransId="{61E53AB1-296D-416C-AC44-7FDD73F759E9}"/>
    <dgm:cxn modelId="{244C3894-F499-4143-B39C-7C75DBEF4387}" type="presOf" srcId="{144A5D29-74EF-4C0E-BB8D-944F48C534D8}" destId="{B4D78587-89B5-4866-B0DE-B6D4826253F4}" srcOrd="0" destOrd="0" presId="urn:microsoft.com/office/officeart/2005/8/layout/hierarchy1"/>
    <dgm:cxn modelId="{133AD4A5-7D87-4413-83EE-B62C2533F609}" srcId="{EAC18047-9854-4D6B-A29B-EE74352D72E3}" destId="{561C36A1-3E9B-4F39-89DB-647E2F310EE6}" srcOrd="2" destOrd="0" parTransId="{A644A56A-E570-4633-BCFE-B9288CF0DB11}" sibTransId="{52EFCEC7-9D6F-4772-ACD9-1FEADC708187}"/>
    <dgm:cxn modelId="{E0CDDADE-DB14-4248-8408-6C5058DD851A}" type="presOf" srcId="{F674C81E-9B42-4610-B0A2-FF3BBE220D72}" destId="{37264A62-0ACD-42C0-B503-5C6B2BCD6A2C}" srcOrd="0" destOrd="0" presId="urn:microsoft.com/office/officeart/2005/8/layout/hierarchy1"/>
    <dgm:cxn modelId="{CB096D74-ED8B-40F5-AEC1-003A8770918B}" srcId="{EAC18047-9854-4D6B-A29B-EE74352D72E3}" destId="{4F38D658-CCB0-48F2-ABD6-1F0FF17044D6}" srcOrd="1" destOrd="0" parTransId="{3A0F00B3-3C56-4E54-87A1-026A96CE372C}" sibTransId="{A140EA48-A7DF-44E4-B0A9-D410B7550772}"/>
    <dgm:cxn modelId="{F915E118-43C6-4DA7-B622-00DCA54DD2E2}" srcId="{561C36A1-3E9B-4F39-89DB-647E2F310EE6}" destId="{87A20515-6A10-43F5-A838-63F5E3035933}" srcOrd="0" destOrd="0" parTransId="{ABAFFF51-D0E1-470E-ADF4-ADA58DD2893E}" sibTransId="{9F3D66B5-8E9D-4924-8308-DF25645A31B5}"/>
    <dgm:cxn modelId="{CE8F4C28-AD4B-4903-91BC-84400E90F36B}" srcId="{EAC18047-9854-4D6B-A29B-EE74352D72E3}" destId="{88A5796E-0AC2-445B-A22E-E1D98D31937B}" srcOrd="0" destOrd="0" parTransId="{9D02804B-67C7-4D5E-BCEE-FFCECECF58E3}" sibTransId="{7A55ACE5-E6D1-4259-B627-B2B7F7DAB74C}"/>
    <dgm:cxn modelId="{30C1AABA-37D1-4D0E-9A9B-FD8B2510574A}" type="presOf" srcId="{88A5796E-0AC2-445B-A22E-E1D98D31937B}" destId="{73C16EE3-3C17-422F-A35E-1D1148DA6F96}" srcOrd="0" destOrd="0" presId="urn:microsoft.com/office/officeart/2005/8/layout/hierarchy1"/>
    <dgm:cxn modelId="{12727A27-6827-477E-BDD6-BCA488046F41}" type="presOf" srcId="{F36283B5-152E-40F6-98CD-2B732F78248E}" destId="{B0BFB4BB-8DCA-472A-8D4C-533E08B30127}" srcOrd="0" destOrd="0" presId="urn:microsoft.com/office/officeart/2005/8/layout/hierarchy1"/>
    <dgm:cxn modelId="{64A1B467-F164-441B-85F6-AB500B971C29}" type="presOf" srcId="{C55CB944-44D7-4DDE-8CAD-57A68D48A097}" destId="{764319E1-FF28-44E3-9F36-4931686C8488}" srcOrd="0" destOrd="0" presId="urn:microsoft.com/office/officeart/2005/8/layout/hierarchy1"/>
    <dgm:cxn modelId="{443FAF7F-83C4-4AEA-AAA8-6E94E5EDFF4F}" srcId="{4F38D658-CCB0-48F2-ABD6-1F0FF17044D6}" destId="{F674C81E-9B42-4610-B0A2-FF3BBE220D72}" srcOrd="0" destOrd="0" parTransId="{F36283B5-152E-40F6-98CD-2B732F78248E}" sibTransId="{2F9D8819-934D-459F-B790-80FA8E445632}"/>
    <dgm:cxn modelId="{ED5C541A-44D7-477B-9839-714E1A475FF3}" type="presParOf" srcId="{B4D78587-89B5-4866-B0DE-B6D4826253F4}" destId="{9FEF09D3-D310-4BFF-80B0-CBB61039A400}" srcOrd="0" destOrd="0" presId="urn:microsoft.com/office/officeart/2005/8/layout/hierarchy1"/>
    <dgm:cxn modelId="{A00E996C-0CB6-43F9-9E7A-85D01DC7EF20}" type="presParOf" srcId="{9FEF09D3-D310-4BFF-80B0-CBB61039A400}" destId="{B15E05EB-436E-41AD-90E5-340FAC7FB568}" srcOrd="0" destOrd="0" presId="urn:microsoft.com/office/officeart/2005/8/layout/hierarchy1"/>
    <dgm:cxn modelId="{1D5FB841-F593-4E40-A079-1960DE947807}" type="presParOf" srcId="{B15E05EB-436E-41AD-90E5-340FAC7FB568}" destId="{C27FB420-F3AC-4E9A-974A-87984F9070F7}" srcOrd="0" destOrd="0" presId="urn:microsoft.com/office/officeart/2005/8/layout/hierarchy1"/>
    <dgm:cxn modelId="{DA4A5EFF-5D05-476D-A8C5-A9697A68719F}" type="presParOf" srcId="{B15E05EB-436E-41AD-90E5-340FAC7FB568}" destId="{A8633DA1-8575-4CE9-842D-CF7D1974D157}" srcOrd="1" destOrd="0" presId="urn:microsoft.com/office/officeart/2005/8/layout/hierarchy1"/>
    <dgm:cxn modelId="{5DBB2208-CE02-442C-B4B0-6C9070247EFA}" type="presParOf" srcId="{9FEF09D3-D310-4BFF-80B0-CBB61039A400}" destId="{B91F8AF4-2283-4879-A290-B1EC68BD1976}" srcOrd="1" destOrd="0" presId="urn:microsoft.com/office/officeart/2005/8/layout/hierarchy1"/>
    <dgm:cxn modelId="{53D1B88C-D0E2-4181-A5F6-208854043612}" type="presParOf" srcId="{B91F8AF4-2283-4879-A290-B1EC68BD1976}" destId="{4D62211D-8F38-4FB1-AEB5-381F2D444AFC}" srcOrd="0" destOrd="0" presId="urn:microsoft.com/office/officeart/2005/8/layout/hierarchy1"/>
    <dgm:cxn modelId="{4C059BD0-BFFD-4CC9-86DA-A9626CB97392}" type="presParOf" srcId="{B91F8AF4-2283-4879-A290-B1EC68BD1976}" destId="{D99BEFA2-1910-4D50-8435-330937547D21}" srcOrd="1" destOrd="0" presId="urn:microsoft.com/office/officeart/2005/8/layout/hierarchy1"/>
    <dgm:cxn modelId="{D5FE9D6E-0C03-43E2-B1F5-9E6C7BCE462C}" type="presParOf" srcId="{D99BEFA2-1910-4D50-8435-330937547D21}" destId="{19EAE1EF-3A07-4185-A78A-78F79FE6C4D7}" srcOrd="0" destOrd="0" presId="urn:microsoft.com/office/officeart/2005/8/layout/hierarchy1"/>
    <dgm:cxn modelId="{65C8DE1A-45A9-4760-9678-AE16762824C0}" type="presParOf" srcId="{19EAE1EF-3A07-4185-A78A-78F79FE6C4D7}" destId="{B54B2329-3BFF-4BE4-83F2-020B6849F504}" srcOrd="0" destOrd="0" presId="urn:microsoft.com/office/officeart/2005/8/layout/hierarchy1"/>
    <dgm:cxn modelId="{0D73554C-FC62-4E75-89B7-3D122FBC459B}" type="presParOf" srcId="{19EAE1EF-3A07-4185-A78A-78F79FE6C4D7}" destId="{73C16EE3-3C17-422F-A35E-1D1148DA6F96}" srcOrd="1" destOrd="0" presId="urn:microsoft.com/office/officeart/2005/8/layout/hierarchy1"/>
    <dgm:cxn modelId="{16F0413D-1EA9-4CFE-BDB4-9A2FBA61FC96}" type="presParOf" srcId="{D99BEFA2-1910-4D50-8435-330937547D21}" destId="{0F9A3B7E-BFB7-49B2-9B21-DC0B0B84CF2D}" srcOrd="1" destOrd="0" presId="urn:microsoft.com/office/officeart/2005/8/layout/hierarchy1"/>
    <dgm:cxn modelId="{CC8F1020-B56F-44B8-8118-499C4E896C38}" type="presParOf" srcId="{0F9A3B7E-BFB7-49B2-9B21-DC0B0B84CF2D}" destId="{764319E1-FF28-44E3-9F36-4931686C8488}" srcOrd="0" destOrd="0" presId="urn:microsoft.com/office/officeart/2005/8/layout/hierarchy1"/>
    <dgm:cxn modelId="{06DE2280-A3BD-4A07-8C48-7DAE37780C34}" type="presParOf" srcId="{0F9A3B7E-BFB7-49B2-9B21-DC0B0B84CF2D}" destId="{8FFE559B-07E9-4ECD-85AB-70F8D5233627}" srcOrd="1" destOrd="0" presId="urn:microsoft.com/office/officeart/2005/8/layout/hierarchy1"/>
    <dgm:cxn modelId="{789F0BBB-D065-44F9-AB39-41EC1831D511}" type="presParOf" srcId="{8FFE559B-07E9-4ECD-85AB-70F8D5233627}" destId="{E50B14F3-1534-4FC4-AD59-27437B00FA80}" srcOrd="0" destOrd="0" presId="urn:microsoft.com/office/officeart/2005/8/layout/hierarchy1"/>
    <dgm:cxn modelId="{56367755-E3CD-46B5-B8F9-CDD6A2A1A0C9}" type="presParOf" srcId="{E50B14F3-1534-4FC4-AD59-27437B00FA80}" destId="{B8A8FB71-CFE6-4C46-A07B-9A456E8B3405}" srcOrd="0" destOrd="0" presId="urn:microsoft.com/office/officeart/2005/8/layout/hierarchy1"/>
    <dgm:cxn modelId="{2F20ED5B-9A07-45FD-B65B-1F8265BB464A}" type="presParOf" srcId="{E50B14F3-1534-4FC4-AD59-27437B00FA80}" destId="{81F71552-C0AA-4A7D-9A5C-876BE622F006}" srcOrd="1" destOrd="0" presId="urn:microsoft.com/office/officeart/2005/8/layout/hierarchy1"/>
    <dgm:cxn modelId="{664FEA14-D96E-436B-8C67-C191DBC9177B}" type="presParOf" srcId="{8FFE559B-07E9-4ECD-85AB-70F8D5233627}" destId="{7F29A2DD-74E6-4112-AAE0-D2554D933422}" srcOrd="1" destOrd="0" presId="urn:microsoft.com/office/officeart/2005/8/layout/hierarchy1"/>
    <dgm:cxn modelId="{4C02EE76-3962-45C0-B74B-0D39CEA87D7A}" type="presParOf" srcId="{B91F8AF4-2283-4879-A290-B1EC68BD1976}" destId="{547D6D59-6325-4FF6-815D-054F3AB8335F}" srcOrd="2" destOrd="0" presId="urn:microsoft.com/office/officeart/2005/8/layout/hierarchy1"/>
    <dgm:cxn modelId="{BAB85D88-EE7C-44EC-8E28-1AB9E3E60146}" type="presParOf" srcId="{B91F8AF4-2283-4879-A290-B1EC68BD1976}" destId="{DEEF9738-266B-4B1B-B1C7-4E822D8E072B}" srcOrd="3" destOrd="0" presId="urn:microsoft.com/office/officeart/2005/8/layout/hierarchy1"/>
    <dgm:cxn modelId="{7218D88F-A490-48C8-9B45-BAFB16A6EB4D}" type="presParOf" srcId="{DEEF9738-266B-4B1B-B1C7-4E822D8E072B}" destId="{D9F4D830-CF41-4821-98EF-E8DE29D02FA2}" srcOrd="0" destOrd="0" presId="urn:microsoft.com/office/officeart/2005/8/layout/hierarchy1"/>
    <dgm:cxn modelId="{E91A703E-CCF6-4A00-810C-0C7505FFC40A}" type="presParOf" srcId="{D9F4D830-CF41-4821-98EF-E8DE29D02FA2}" destId="{A00C8D45-D1ED-4480-90E8-253502B24016}" srcOrd="0" destOrd="0" presId="urn:microsoft.com/office/officeart/2005/8/layout/hierarchy1"/>
    <dgm:cxn modelId="{69C5BFD7-5D0A-4B34-BBCA-508F63FD6A17}" type="presParOf" srcId="{D9F4D830-CF41-4821-98EF-E8DE29D02FA2}" destId="{1F9B8D90-EC49-45B0-9A0F-BAEE2E7CB544}" srcOrd="1" destOrd="0" presId="urn:microsoft.com/office/officeart/2005/8/layout/hierarchy1"/>
    <dgm:cxn modelId="{150CD34C-4F66-4474-B932-82D57D0FC18F}" type="presParOf" srcId="{DEEF9738-266B-4B1B-B1C7-4E822D8E072B}" destId="{0BB871F4-DBCD-46FB-B74A-7799EF462CB8}" srcOrd="1" destOrd="0" presId="urn:microsoft.com/office/officeart/2005/8/layout/hierarchy1"/>
    <dgm:cxn modelId="{A491F044-87F6-46DF-9F16-7CC569B5429B}" type="presParOf" srcId="{0BB871F4-DBCD-46FB-B74A-7799EF462CB8}" destId="{B0BFB4BB-8DCA-472A-8D4C-533E08B30127}" srcOrd="0" destOrd="0" presId="urn:microsoft.com/office/officeart/2005/8/layout/hierarchy1"/>
    <dgm:cxn modelId="{736F1838-D0E9-4A30-8FE0-4B8E0A1D9090}" type="presParOf" srcId="{0BB871F4-DBCD-46FB-B74A-7799EF462CB8}" destId="{3D9037E4-155A-46C1-89DE-40DDCE3FD36D}" srcOrd="1" destOrd="0" presId="urn:microsoft.com/office/officeart/2005/8/layout/hierarchy1"/>
    <dgm:cxn modelId="{698CC48E-EC24-4989-9695-F1393EE50FA8}" type="presParOf" srcId="{3D9037E4-155A-46C1-89DE-40DDCE3FD36D}" destId="{51FA913C-ED4B-4C9A-9E61-A237A1B5CF6B}" srcOrd="0" destOrd="0" presId="urn:microsoft.com/office/officeart/2005/8/layout/hierarchy1"/>
    <dgm:cxn modelId="{D815734F-1ABE-466C-827D-A955BA1EBC1C}" type="presParOf" srcId="{51FA913C-ED4B-4C9A-9E61-A237A1B5CF6B}" destId="{CFD0E36C-F319-44B7-8360-0272761EF57D}" srcOrd="0" destOrd="0" presId="urn:microsoft.com/office/officeart/2005/8/layout/hierarchy1"/>
    <dgm:cxn modelId="{0BCA2BB7-7B8E-4498-9913-BC303852456E}" type="presParOf" srcId="{51FA913C-ED4B-4C9A-9E61-A237A1B5CF6B}" destId="{37264A62-0ACD-42C0-B503-5C6B2BCD6A2C}" srcOrd="1" destOrd="0" presId="urn:microsoft.com/office/officeart/2005/8/layout/hierarchy1"/>
    <dgm:cxn modelId="{3AA489DC-060A-4DF8-95BF-E7467FC48CCE}" type="presParOf" srcId="{3D9037E4-155A-46C1-89DE-40DDCE3FD36D}" destId="{4FFD4123-1C9D-40C3-B1E5-A87205F2CE3E}" srcOrd="1" destOrd="0" presId="urn:microsoft.com/office/officeart/2005/8/layout/hierarchy1"/>
    <dgm:cxn modelId="{F952B1B2-1BEF-4CFA-BFC4-7E84E6E301B6}" type="presParOf" srcId="{B91F8AF4-2283-4879-A290-B1EC68BD1976}" destId="{80F332D1-D10D-408A-9057-B268FACC74EF}" srcOrd="4" destOrd="0" presId="urn:microsoft.com/office/officeart/2005/8/layout/hierarchy1"/>
    <dgm:cxn modelId="{DFB07A70-07D3-47AF-80C3-637FBEDDEE16}" type="presParOf" srcId="{B91F8AF4-2283-4879-A290-B1EC68BD1976}" destId="{77C1FBEA-F8A8-4254-8EBA-107E7FF3227F}" srcOrd="5" destOrd="0" presId="urn:microsoft.com/office/officeart/2005/8/layout/hierarchy1"/>
    <dgm:cxn modelId="{4109DE20-FB29-4B6C-92CF-26F87D4A017B}" type="presParOf" srcId="{77C1FBEA-F8A8-4254-8EBA-107E7FF3227F}" destId="{F9DAE351-CA4A-4E1E-9DF4-2533676BAEDE}" srcOrd="0" destOrd="0" presId="urn:microsoft.com/office/officeart/2005/8/layout/hierarchy1"/>
    <dgm:cxn modelId="{0079DE10-F2C6-43FD-B15B-020B503D7901}" type="presParOf" srcId="{F9DAE351-CA4A-4E1E-9DF4-2533676BAEDE}" destId="{CC6DCD09-C8E4-4822-9A51-65F05731EEA2}" srcOrd="0" destOrd="0" presId="urn:microsoft.com/office/officeart/2005/8/layout/hierarchy1"/>
    <dgm:cxn modelId="{932F1AE4-423F-462C-857E-D7837B89F464}" type="presParOf" srcId="{F9DAE351-CA4A-4E1E-9DF4-2533676BAEDE}" destId="{07FDF762-2DD3-4FE9-B6FC-B90B3D98DFAF}" srcOrd="1" destOrd="0" presId="urn:microsoft.com/office/officeart/2005/8/layout/hierarchy1"/>
    <dgm:cxn modelId="{887CC465-2AAA-4DCE-9E2A-0398D901E390}" type="presParOf" srcId="{77C1FBEA-F8A8-4254-8EBA-107E7FF3227F}" destId="{03A69832-F5C8-4A8C-B56D-12569ADEE13C}" srcOrd="1" destOrd="0" presId="urn:microsoft.com/office/officeart/2005/8/layout/hierarchy1"/>
    <dgm:cxn modelId="{C48CDF59-41BD-46FB-B706-1429D0568052}" type="presParOf" srcId="{03A69832-F5C8-4A8C-B56D-12569ADEE13C}" destId="{03D062BE-A1A1-4993-BB0B-ADB91658E5F9}" srcOrd="0" destOrd="0" presId="urn:microsoft.com/office/officeart/2005/8/layout/hierarchy1"/>
    <dgm:cxn modelId="{AA84B22C-CF26-4337-9DF0-21124716D0FD}" type="presParOf" srcId="{03A69832-F5C8-4A8C-B56D-12569ADEE13C}" destId="{36DC68E3-1747-48C9-BC37-23D4D05D1097}" srcOrd="1" destOrd="0" presId="urn:microsoft.com/office/officeart/2005/8/layout/hierarchy1"/>
    <dgm:cxn modelId="{AEEAC55E-276D-44AB-9129-C958C73F0E69}" type="presParOf" srcId="{36DC68E3-1747-48C9-BC37-23D4D05D1097}" destId="{30ADB5D1-0E2D-42A7-B5E9-ED3C949D036D}" srcOrd="0" destOrd="0" presId="urn:microsoft.com/office/officeart/2005/8/layout/hierarchy1"/>
    <dgm:cxn modelId="{AFDC2D75-92A4-4571-B7E3-FB9A5F53035F}" type="presParOf" srcId="{30ADB5D1-0E2D-42A7-B5E9-ED3C949D036D}" destId="{4CFCF8C8-C7AD-4D24-9783-34D08379C4E6}" srcOrd="0" destOrd="0" presId="urn:microsoft.com/office/officeart/2005/8/layout/hierarchy1"/>
    <dgm:cxn modelId="{7F656C76-B073-4AAF-8008-1602FFFD5737}" type="presParOf" srcId="{30ADB5D1-0E2D-42A7-B5E9-ED3C949D036D}" destId="{A5B3F096-A01A-4A6D-AC4D-76D8CFB178E2}" srcOrd="1" destOrd="0" presId="urn:microsoft.com/office/officeart/2005/8/layout/hierarchy1"/>
    <dgm:cxn modelId="{E85A7581-A468-4985-9A91-FF7B030022A7}" type="presParOf" srcId="{36DC68E3-1747-48C9-BC37-23D4D05D1097}" destId="{82CD9E4F-810D-49F1-B83F-B981551D82DA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5224E1F-7518-4CC6-8B5D-98350473AC2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8974927B-DF51-4BDF-A568-40883DE5F787}">
      <dgm:prSet phldrT="[文字]" custT="1"/>
      <dgm:spPr/>
      <dgm:t>
        <a:bodyPr/>
        <a:lstStyle/>
        <a:p>
          <a:r>
            <a:rPr lang="zh-TW" altLang="en-US" sz="1600" b="1" dirty="0" smtClean="0"/>
            <a:t>兩個活動日期相撞，但都希望出席</a:t>
          </a:r>
          <a:endParaRPr lang="zh-TW" altLang="en-US" sz="1600" b="1" dirty="0"/>
        </a:p>
      </dgm:t>
    </dgm:pt>
    <dgm:pt modelId="{24A1C31C-068F-4CC4-978C-B35841635B80}" type="parTrans" cxnId="{C8CC67B9-64F5-456F-98B7-FC2F5A2E6223}">
      <dgm:prSet/>
      <dgm:spPr/>
      <dgm:t>
        <a:bodyPr/>
        <a:lstStyle/>
        <a:p>
          <a:endParaRPr lang="zh-TW" altLang="en-US" sz="1600" b="1"/>
        </a:p>
      </dgm:t>
    </dgm:pt>
    <dgm:pt modelId="{969B8CEB-822D-46E4-B93D-D2375DEF17E5}" type="sibTrans" cxnId="{C8CC67B9-64F5-456F-98B7-FC2F5A2E6223}">
      <dgm:prSet/>
      <dgm:spPr/>
      <dgm:t>
        <a:bodyPr/>
        <a:lstStyle/>
        <a:p>
          <a:endParaRPr lang="zh-TW" altLang="en-US" sz="1600" b="1"/>
        </a:p>
      </dgm:t>
    </dgm:pt>
    <dgm:pt modelId="{EC65B8B0-69FA-4BAA-AC91-2680F78A257D}">
      <dgm:prSet phldrT="[文字]" custT="1"/>
      <dgm:spPr/>
      <dgm:t>
        <a:bodyPr/>
        <a:lstStyle/>
        <a:p>
          <a:r>
            <a:rPr lang="zh-TW" altLang="en-US" sz="1600" b="1" dirty="0" smtClean="0"/>
            <a:t>家庭</a:t>
          </a:r>
        </a:p>
      </dgm:t>
    </dgm:pt>
    <dgm:pt modelId="{2DFE994C-BD2F-4F41-AF2C-B3B193043941}" type="parTrans" cxnId="{E3257215-2DFD-45F7-A07F-10F57AA0B75D}">
      <dgm:prSet/>
      <dgm:spPr/>
      <dgm:t>
        <a:bodyPr/>
        <a:lstStyle/>
        <a:p>
          <a:endParaRPr lang="zh-TW" altLang="en-US" sz="1600" b="1"/>
        </a:p>
      </dgm:t>
    </dgm:pt>
    <dgm:pt modelId="{73D8D68D-1516-4195-83E4-66F4A7C03435}" type="sibTrans" cxnId="{E3257215-2DFD-45F7-A07F-10F57AA0B75D}">
      <dgm:prSet/>
      <dgm:spPr/>
      <dgm:t>
        <a:bodyPr/>
        <a:lstStyle/>
        <a:p>
          <a:endParaRPr lang="zh-TW" altLang="en-US" sz="1600" b="1"/>
        </a:p>
      </dgm:t>
    </dgm:pt>
    <dgm:pt modelId="{84239B1E-5344-4E5B-AA33-7F2A46F47754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選擇與家人聚餐</a:t>
          </a:r>
          <a:endParaRPr lang="zh-TW" altLang="en-US" sz="1600" b="1" dirty="0"/>
        </a:p>
      </dgm:t>
    </dgm:pt>
    <dgm:pt modelId="{20A8DB63-6099-4936-B3DD-7B6BF15073EA}" type="parTrans" cxnId="{50CB3113-F5A2-423A-B48E-C8F03E097C14}">
      <dgm:prSet/>
      <dgm:spPr/>
      <dgm:t>
        <a:bodyPr/>
        <a:lstStyle/>
        <a:p>
          <a:endParaRPr lang="zh-TW" altLang="en-US" sz="1600" b="1"/>
        </a:p>
      </dgm:t>
    </dgm:pt>
    <dgm:pt modelId="{6C259DE6-2813-41BA-886B-31A015038E66}" type="sibTrans" cxnId="{50CB3113-F5A2-423A-B48E-C8F03E097C14}">
      <dgm:prSet/>
      <dgm:spPr/>
      <dgm:t>
        <a:bodyPr/>
        <a:lstStyle/>
        <a:p>
          <a:endParaRPr lang="zh-TW" altLang="en-US" sz="1600" b="1"/>
        </a:p>
      </dgm:t>
    </dgm:pt>
    <dgm:pt modelId="{567EC1C2-0DF7-4438-92B6-0C24E8AC4419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選擇與朋友聚會</a:t>
          </a:r>
          <a:endParaRPr lang="zh-TW" altLang="en-US" sz="1600" b="1" dirty="0"/>
        </a:p>
      </dgm:t>
    </dgm:pt>
    <dgm:pt modelId="{099A08D5-06CC-4367-B40F-309FDB73F70A}" type="parTrans" cxnId="{1EA7359C-647E-4BD4-A826-F9C037EBA7B8}">
      <dgm:prSet/>
      <dgm:spPr/>
      <dgm:t>
        <a:bodyPr/>
        <a:lstStyle/>
        <a:p>
          <a:endParaRPr lang="zh-TW" altLang="en-US" sz="1600" b="1"/>
        </a:p>
      </dgm:t>
    </dgm:pt>
    <dgm:pt modelId="{5DC639BD-2226-4530-8BE3-51B9B43F57ED}" type="sibTrans" cxnId="{1EA7359C-647E-4BD4-A826-F9C037EBA7B8}">
      <dgm:prSet/>
      <dgm:spPr/>
      <dgm:t>
        <a:bodyPr/>
        <a:lstStyle/>
        <a:p>
          <a:endParaRPr lang="zh-TW" altLang="en-US" sz="1600" b="1"/>
        </a:p>
      </dgm:t>
    </dgm:pt>
    <dgm:pt modelId="{A6F7C947-7C80-4142-A9E3-E479321987D0}">
      <dgm:prSet phldrT="[文字]" custT="1"/>
      <dgm:spPr/>
      <dgm:t>
        <a:bodyPr/>
        <a:lstStyle/>
        <a:p>
          <a:r>
            <a:rPr lang="zh-TW" altLang="en-US" sz="1600" b="1" dirty="0" smtClean="0"/>
            <a:t>先與家人聚餐，之後會合朋友</a:t>
          </a:r>
          <a:endParaRPr lang="zh-TW" altLang="en-US" sz="1600" b="1" dirty="0"/>
        </a:p>
      </dgm:t>
    </dgm:pt>
    <dgm:pt modelId="{1605CA79-B3F8-43A7-AE8A-AE7EB8F8848E}" type="parTrans" cxnId="{EA469440-C70E-48B9-8C1D-F0BC0F7C0F69}">
      <dgm:prSet/>
      <dgm:spPr/>
      <dgm:t>
        <a:bodyPr/>
        <a:lstStyle/>
        <a:p>
          <a:endParaRPr lang="zh-TW" altLang="en-US" sz="1600" b="1"/>
        </a:p>
      </dgm:t>
    </dgm:pt>
    <dgm:pt modelId="{A1A43D39-F125-44C3-AA1E-6D05A060DBD6}" type="sibTrans" cxnId="{EA469440-C70E-48B9-8C1D-F0BC0F7C0F69}">
      <dgm:prSet/>
      <dgm:spPr/>
      <dgm:t>
        <a:bodyPr/>
        <a:lstStyle/>
        <a:p>
          <a:endParaRPr lang="zh-TW" altLang="en-US" sz="1600" b="1"/>
        </a:p>
      </dgm:t>
    </dgm:pt>
    <dgm:pt modelId="{AEEC87E6-E62D-4046-8A60-97ED405B705C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與家人團圓，慶祝中秋</a:t>
          </a:r>
          <a:endParaRPr lang="zh-TW" altLang="en-US" sz="1600" b="1" dirty="0"/>
        </a:p>
      </dgm:t>
    </dgm:pt>
    <dgm:pt modelId="{2676AFD7-4690-4949-ACF5-8FAF985DEA8A}" type="parTrans" cxnId="{53A43BBF-0E7D-4A0B-BDD5-EA03E695A2AF}">
      <dgm:prSet/>
      <dgm:spPr/>
      <dgm:t>
        <a:bodyPr/>
        <a:lstStyle/>
        <a:p>
          <a:endParaRPr lang="zh-TW" altLang="en-US" sz="1600" b="1"/>
        </a:p>
      </dgm:t>
    </dgm:pt>
    <dgm:pt modelId="{C3A29094-9B9F-4898-B6A0-54FA3F0D5BB7}" type="sibTrans" cxnId="{53A43BBF-0E7D-4A0B-BDD5-EA03E695A2AF}">
      <dgm:prSet/>
      <dgm:spPr/>
      <dgm:t>
        <a:bodyPr/>
        <a:lstStyle/>
        <a:p>
          <a:endParaRPr lang="zh-TW" altLang="en-US" sz="1600" b="1"/>
        </a:p>
      </dgm:t>
    </dgm:pt>
    <dgm:pt modelId="{EEB72B4F-9736-42ED-9DFC-C1277AEA12C4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錯過一年一度的</a:t>
          </a:r>
          <a:r>
            <a:rPr lang="zh-TW" altLang="en-US" sz="1600" b="1" dirty="0" smtClean="0">
              <a:latin typeface="+mn-ea"/>
            </a:rPr>
            <a:t>燈飾滙演</a:t>
          </a:r>
          <a:endParaRPr lang="zh-TW" altLang="en-US" sz="1600" b="1" dirty="0"/>
        </a:p>
      </dgm:t>
    </dgm:pt>
    <dgm:pt modelId="{22A2A46A-ABE3-42E7-8982-14528C9F1D51}" type="parTrans" cxnId="{83724555-BB05-44AF-ADCD-55512649B3C4}">
      <dgm:prSet/>
      <dgm:spPr/>
      <dgm:t>
        <a:bodyPr/>
        <a:lstStyle/>
        <a:p>
          <a:endParaRPr lang="zh-TW" altLang="en-US" sz="1600" b="1"/>
        </a:p>
      </dgm:t>
    </dgm:pt>
    <dgm:pt modelId="{D26FBAD6-0325-4B39-97DF-B415B02C5A53}" type="sibTrans" cxnId="{83724555-BB05-44AF-ADCD-55512649B3C4}">
      <dgm:prSet/>
      <dgm:spPr/>
      <dgm:t>
        <a:bodyPr/>
        <a:lstStyle/>
        <a:p>
          <a:endParaRPr lang="zh-TW" altLang="en-US" sz="1600" b="1"/>
        </a:p>
      </dgm:t>
    </dgm:pt>
    <dgm:pt modelId="{9A98D5BB-6701-4F0F-B4B2-F80E63F90A46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能與朋友盡情玩樂</a:t>
          </a:r>
          <a:endParaRPr lang="zh-TW" altLang="en-US" sz="1600" b="1" dirty="0"/>
        </a:p>
      </dgm:t>
    </dgm:pt>
    <dgm:pt modelId="{95DF00F3-EB0B-41E6-9FFD-68D6E4CFC62F}" type="parTrans" cxnId="{7FE2BC6F-8671-4EC6-AEFE-F237C2C01194}">
      <dgm:prSet/>
      <dgm:spPr/>
      <dgm:t>
        <a:bodyPr/>
        <a:lstStyle/>
        <a:p>
          <a:endParaRPr lang="zh-TW" altLang="en-US" sz="1600" b="1"/>
        </a:p>
      </dgm:t>
    </dgm:pt>
    <dgm:pt modelId="{366F4E4A-CFF9-40F2-A9EE-6C4E90E5DF1C}" type="sibTrans" cxnId="{7FE2BC6F-8671-4EC6-AEFE-F237C2C01194}">
      <dgm:prSet/>
      <dgm:spPr/>
      <dgm:t>
        <a:bodyPr/>
        <a:lstStyle/>
        <a:p>
          <a:endParaRPr lang="zh-TW" altLang="en-US" sz="1600" b="1"/>
        </a:p>
      </dgm:t>
    </dgm:pt>
    <dgm:pt modelId="{4BB6D282-3EA0-4B73-9340-1912E536CC6F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向家人解釋失約原因</a:t>
          </a:r>
          <a:endParaRPr lang="zh-TW" altLang="en-US" sz="1600" b="1" dirty="0"/>
        </a:p>
      </dgm:t>
    </dgm:pt>
    <dgm:pt modelId="{C03CFBC3-8456-4080-966E-963697132C74}" type="parTrans" cxnId="{CE3AFFB6-E027-4DE3-8CB3-F1F905FFAE28}">
      <dgm:prSet/>
      <dgm:spPr/>
      <dgm:t>
        <a:bodyPr/>
        <a:lstStyle/>
        <a:p>
          <a:endParaRPr lang="zh-TW" altLang="en-US" sz="1600" b="1"/>
        </a:p>
      </dgm:t>
    </dgm:pt>
    <dgm:pt modelId="{5DDF14D0-F1D6-458B-9C46-8559BB9B9E33}" type="sibTrans" cxnId="{CE3AFFB6-E027-4DE3-8CB3-F1F905FFAE28}">
      <dgm:prSet/>
      <dgm:spPr/>
      <dgm:t>
        <a:bodyPr/>
        <a:lstStyle/>
        <a:p>
          <a:endParaRPr lang="zh-TW" altLang="en-US" sz="1600" b="1"/>
        </a:p>
      </dgm:t>
    </dgm:pt>
    <dgm:pt modelId="{18064959-A42F-4C93-B6B4-82C7D389437E}">
      <dgm:prSet phldrT="[文字]" custT="1"/>
      <dgm:spPr/>
      <dgm:t>
        <a:bodyPr/>
        <a:lstStyle/>
        <a:p>
          <a:r>
            <a:rPr lang="zh-TW" altLang="en-US" sz="1600" b="1" dirty="0" smtClean="0"/>
            <a:t>兩個活動都能出席</a:t>
          </a:r>
          <a:endParaRPr lang="zh-TW" altLang="en-US" sz="1600" b="1" dirty="0"/>
        </a:p>
      </dgm:t>
    </dgm:pt>
    <dgm:pt modelId="{5B49571D-A432-4F10-98B5-D38BC2B3A370}" type="parTrans" cxnId="{16A7E4E8-06D0-47D9-93C3-13BEE1D292BD}">
      <dgm:prSet/>
      <dgm:spPr/>
      <dgm:t>
        <a:bodyPr/>
        <a:lstStyle/>
        <a:p>
          <a:endParaRPr lang="zh-TW" altLang="en-US" sz="1600" b="1"/>
        </a:p>
      </dgm:t>
    </dgm:pt>
    <dgm:pt modelId="{52F3AEBF-A9DA-446F-B0CF-2CB415C640A2}" type="sibTrans" cxnId="{16A7E4E8-06D0-47D9-93C3-13BEE1D292BD}">
      <dgm:prSet/>
      <dgm:spPr/>
      <dgm:t>
        <a:bodyPr/>
        <a:lstStyle/>
        <a:p>
          <a:endParaRPr lang="zh-TW" altLang="en-US" sz="1600" b="1"/>
        </a:p>
      </dgm:t>
    </dgm:pt>
    <dgm:pt modelId="{31D175FF-88BE-4ED8-AA6E-227BB185BF02}">
      <dgm:prSet custT="1"/>
      <dgm:spPr/>
      <dgm:t>
        <a:bodyPr/>
        <a:lstStyle/>
        <a:p>
          <a:r>
            <a:rPr lang="zh-TW" altLang="en-US" sz="1600" b="1" smtClean="0"/>
            <a:t>時間會較倉促，行程較趕急</a:t>
          </a:r>
          <a:endParaRPr lang="zh-TW" altLang="en-US" sz="1600" b="1" dirty="0"/>
        </a:p>
      </dgm:t>
    </dgm:pt>
    <dgm:pt modelId="{7AB5253D-6257-4053-826D-C9680F60A36E}" type="parTrans" cxnId="{3E558048-1853-4DAE-8F8A-780D46B08612}">
      <dgm:prSet/>
      <dgm:spPr/>
      <dgm:t>
        <a:bodyPr/>
        <a:lstStyle/>
        <a:p>
          <a:endParaRPr lang="zh-TW" altLang="en-US" sz="1600" b="1"/>
        </a:p>
      </dgm:t>
    </dgm:pt>
    <dgm:pt modelId="{FCADDEAF-3655-4292-9B0A-5A3B879DDEEE}" type="sibTrans" cxnId="{3E558048-1853-4DAE-8F8A-780D46B08612}">
      <dgm:prSet/>
      <dgm:spPr/>
      <dgm:t>
        <a:bodyPr/>
        <a:lstStyle/>
        <a:p>
          <a:endParaRPr lang="zh-TW" altLang="en-US" sz="1600" b="1"/>
        </a:p>
      </dgm:t>
    </dgm:pt>
    <dgm:pt modelId="{28E1C275-6C07-457C-96B8-73BC6FD6319E}">
      <dgm:prSet phldrT="[文字]" custT="1"/>
      <dgm:spPr/>
      <dgm:t>
        <a:bodyPr/>
        <a:lstStyle/>
        <a:p>
          <a:r>
            <a:rPr lang="zh-TW" altLang="en-US" sz="1600" b="1" smtClean="0"/>
            <a:t>家人會很開心</a:t>
          </a:r>
          <a:endParaRPr lang="zh-TW" altLang="en-US" sz="1600" b="1" dirty="0"/>
        </a:p>
      </dgm:t>
    </dgm:pt>
    <dgm:pt modelId="{5C5E44C5-65F0-47D6-8630-5879715425CB}" type="parTrans" cxnId="{3AA4C0FE-AF87-4D08-BF1D-C9155CC9F2A3}">
      <dgm:prSet/>
      <dgm:spPr/>
      <dgm:t>
        <a:bodyPr/>
        <a:lstStyle/>
        <a:p>
          <a:endParaRPr lang="zh-TW" altLang="en-US" sz="1600" b="1"/>
        </a:p>
      </dgm:t>
    </dgm:pt>
    <dgm:pt modelId="{DD3E656B-E538-48EF-892B-2504145ACC9B}" type="sibTrans" cxnId="{3AA4C0FE-AF87-4D08-BF1D-C9155CC9F2A3}">
      <dgm:prSet/>
      <dgm:spPr/>
      <dgm:t>
        <a:bodyPr/>
        <a:lstStyle/>
        <a:p>
          <a:endParaRPr lang="zh-TW" altLang="en-US" sz="1600" b="1"/>
        </a:p>
      </dgm:t>
    </dgm:pt>
    <dgm:pt modelId="{932EE331-34B2-4AFA-AE88-7540A4CFAC1C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朋友會失望，</a:t>
          </a:r>
          <a:r>
            <a:rPr lang="en-US" altLang="zh-TW" sz="1600" b="1" dirty="0" smtClean="0">
              <a:latin typeface="+mn-ea"/>
            </a:rPr>
            <a:t/>
          </a:r>
          <a:br>
            <a:rPr lang="en-US" altLang="zh-TW" sz="1600" b="1" dirty="0" smtClean="0">
              <a:latin typeface="+mn-ea"/>
            </a:rPr>
          </a:br>
          <a:r>
            <a:rPr lang="zh-TW" altLang="en-US" sz="1600" b="1" dirty="0" smtClean="0">
              <a:latin typeface="+mn-ea"/>
            </a:rPr>
            <a:t>自己感到可惜</a:t>
          </a:r>
          <a:endParaRPr lang="zh-TW" altLang="en-US" sz="1600" b="1" dirty="0"/>
        </a:p>
      </dgm:t>
    </dgm:pt>
    <dgm:pt modelId="{EDCADA5B-BC8B-4205-98DE-095F9CF979D9}" type="parTrans" cxnId="{75AF39E3-06D9-4EE5-9048-2FFB37C0C33F}">
      <dgm:prSet/>
      <dgm:spPr/>
      <dgm:t>
        <a:bodyPr/>
        <a:lstStyle/>
        <a:p>
          <a:endParaRPr lang="zh-TW" altLang="en-US" sz="1600" b="1"/>
        </a:p>
      </dgm:t>
    </dgm:pt>
    <dgm:pt modelId="{20903849-4E06-4EEE-803F-C537D338FB0D}" type="sibTrans" cxnId="{75AF39E3-06D9-4EE5-9048-2FFB37C0C33F}">
      <dgm:prSet/>
      <dgm:spPr/>
      <dgm:t>
        <a:bodyPr/>
        <a:lstStyle/>
        <a:p>
          <a:endParaRPr lang="zh-TW" altLang="en-US" sz="1600" b="1"/>
        </a:p>
      </dgm:t>
    </dgm:pt>
    <dgm:pt modelId="{B0187001-D783-40A3-9A81-C8E9347FD7AB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自己和朋友都會很開心</a:t>
          </a:r>
          <a:endParaRPr lang="zh-TW" altLang="en-US" sz="1600" b="1" dirty="0"/>
        </a:p>
      </dgm:t>
    </dgm:pt>
    <dgm:pt modelId="{3A4D5F61-247E-49A8-B8ED-65A1F7D88BE1}" type="parTrans" cxnId="{9E72AACF-FFEC-44E6-9D2D-DBC58B494F18}">
      <dgm:prSet/>
      <dgm:spPr/>
      <dgm:t>
        <a:bodyPr/>
        <a:lstStyle/>
        <a:p>
          <a:endParaRPr lang="zh-TW" altLang="en-US" sz="1600" b="1"/>
        </a:p>
      </dgm:t>
    </dgm:pt>
    <dgm:pt modelId="{1B92CE58-B99A-4614-96D7-9A6175C3F11F}" type="sibTrans" cxnId="{9E72AACF-FFEC-44E6-9D2D-DBC58B494F18}">
      <dgm:prSet/>
      <dgm:spPr/>
      <dgm:t>
        <a:bodyPr/>
        <a:lstStyle/>
        <a:p>
          <a:endParaRPr lang="zh-TW" altLang="en-US" sz="1600" b="1"/>
        </a:p>
      </dgm:t>
    </dgm:pt>
    <dgm:pt modelId="{9D423DFE-D445-4DB2-89C3-8AC1A9C2287E}">
      <dgm:prSet custT="1"/>
      <dgm:spPr/>
      <dgm:t>
        <a:bodyPr/>
        <a:lstStyle/>
        <a:p>
          <a:r>
            <a:rPr lang="zh-TW" altLang="en-US" sz="1600" b="1" dirty="0" smtClean="0"/>
            <a:t>家人會失望或憤怒，自己感到愧疚</a:t>
          </a:r>
          <a:endParaRPr lang="zh-TW" altLang="en-US" sz="1600" b="1" dirty="0"/>
        </a:p>
      </dgm:t>
    </dgm:pt>
    <dgm:pt modelId="{F5B559EC-7E35-48E1-B636-311B5AA4E88D}" type="parTrans" cxnId="{0A884AC8-CF94-4DF3-B13A-57301694F785}">
      <dgm:prSet/>
      <dgm:spPr/>
      <dgm:t>
        <a:bodyPr/>
        <a:lstStyle/>
        <a:p>
          <a:endParaRPr lang="zh-TW" altLang="en-US" sz="1600" b="1"/>
        </a:p>
      </dgm:t>
    </dgm:pt>
    <dgm:pt modelId="{171E5150-8911-427E-AB76-50A8D94093C5}" type="sibTrans" cxnId="{0A884AC8-CF94-4DF3-B13A-57301694F785}">
      <dgm:prSet/>
      <dgm:spPr/>
      <dgm:t>
        <a:bodyPr/>
        <a:lstStyle/>
        <a:p>
          <a:endParaRPr lang="zh-TW" altLang="en-US" sz="1600" b="1"/>
        </a:p>
      </dgm:t>
    </dgm:pt>
    <dgm:pt modelId="{9590B90D-9ED7-4FE6-BCA9-98F233448CF8}">
      <dgm:prSet phldrT="[文字]" custT="1"/>
      <dgm:spPr/>
      <dgm:t>
        <a:bodyPr/>
        <a:lstStyle/>
        <a:p>
          <a:r>
            <a:rPr lang="zh-TW" altLang="en-US" sz="1600" b="1" smtClean="0"/>
            <a:t>大家都不會失望</a:t>
          </a:r>
          <a:endParaRPr lang="zh-TW" altLang="en-US" sz="1600" b="1" dirty="0"/>
        </a:p>
      </dgm:t>
    </dgm:pt>
    <dgm:pt modelId="{0755340C-32BE-49C7-9491-FFE54ED1BB02}" type="parTrans" cxnId="{F64DF719-3FCE-4CD4-A18B-8CB3E38520FD}">
      <dgm:prSet/>
      <dgm:spPr/>
      <dgm:t>
        <a:bodyPr/>
        <a:lstStyle/>
        <a:p>
          <a:endParaRPr lang="zh-TW" altLang="en-US" sz="1600" b="1"/>
        </a:p>
      </dgm:t>
    </dgm:pt>
    <dgm:pt modelId="{22516C86-DB62-4588-9259-40607ECA3FA2}" type="sibTrans" cxnId="{F64DF719-3FCE-4CD4-A18B-8CB3E38520FD}">
      <dgm:prSet/>
      <dgm:spPr/>
      <dgm:t>
        <a:bodyPr/>
        <a:lstStyle/>
        <a:p>
          <a:endParaRPr lang="zh-TW" altLang="en-US" sz="1600" b="1"/>
        </a:p>
      </dgm:t>
    </dgm:pt>
    <dgm:pt modelId="{015B59A9-8AFA-42BF-A1D3-0C9D67D930CB}">
      <dgm:prSet phldrT="[文字]" custT="1"/>
      <dgm:spPr/>
      <dgm:t>
        <a:bodyPr/>
        <a:lstStyle/>
        <a:p>
          <a:r>
            <a:rPr lang="zh-TW" altLang="en-US" sz="1600" b="1" dirty="0" smtClean="0"/>
            <a:t>朋友</a:t>
          </a:r>
          <a:endParaRPr lang="zh-TW" altLang="en-US" sz="1600" b="1" dirty="0"/>
        </a:p>
      </dgm:t>
    </dgm:pt>
    <dgm:pt modelId="{C6050FE6-F2ED-4D6C-90C8-424D38E71D0A}" type="parTrans" cxnId="{E6C6E3FC-9442-4C0A-A6E8-A0BCA4EC3741}">
      <dgm:prSet/>
      <dgm:spPr/>
    </dgm:pt>
    <dgm:pt modelId="{142FD7F2-73CE-44EC-8DAF-011F06D81ED4}" type="sibTrans" cxnId="{E6C6E3FC-9442-4C0A-A6E8-A0BCA4EC3741}">
      <dgm:prSet/>
      <dgm:spPr/>
    </dgm:pt>
    <dgm:pt modelId="{3809B84C-E31D-4E50-A616-F183C6932EC7}">
      <dgm:prSet phldrT="[文字]" custT="1"/>
      <dgm:spPr/>
      <dgm:t>
        <a:bodyPr/>
        <a:lstStyle/>
        <a:p>
          <a:r>
            <a:rPr lang="zh-TW" altLang="en-US" sz="1600" b="1" dirty="0" smtClean="0"/>
            <a:t>自己意願</a:t>
          </a:r>
          <a:endParaRPr lang="zh-TW" altLang="en-US" sz="1600" b="1" dirty="0"/>
        </a:p>
      </dgm:t>
    </dgm:pt>
    <dgm:pt modelId="{62CAA6DA-E1AF-4D66-9691-0936A66CD088}" type="parTrans" cxnId="{9A3A496F-E150-462E-8119-32D0AFE7E5B7}">
      <dgm:prSet/>
      <dgm:spPr/>
    </dgm:pt>
    <dgm:pt modelId="{2EC657F2-72F6-4023-A1AA-CB259F499F00}" type="sibTrans" cxnId="{9A3A496F-E150-462E-8119-32D0AFE7E5B7}">
      <dgm:prSet/>
      <dgm:spPr/>
    </dgm:pt>
    <dgm:pt modelId="{A3663154-572C-47FB-A268-CDD9CA69669B}" type="pres">
      <dgm:prSet presAssocID="{15224E1F-7518-4CC6-8B5D-98350473AC2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B8BEB6A-8C65-49EF-894F-720359873768}" type="pres">
      <dgm:prSet presAssocID="{8974927B-DF51-4BDF-A568-40883DE5F787}" presName="hierRoot1" presStyleCnt="0"/>
      <dgm:spPr/>
    </dgm:pt>
    <dgm:pt modelId="{7C0BCA76-796B-4CAA-BC90-4319CA149100}" type="pres">
      <dgm:prSet presAssocID="{8974927B-DF51-4BDF-A568-40883DE5F787}" presName="composite" presStyleCnt="0"/>
      <dgm:spPr/>
    </dgm:pt>
    <dgm:pt modelId="{63C40109-1280-4C00-8830-CC81103BD99B}" type="pres">
      <dgm:prSet presAssocID="{8974927B-DF51-4BDF-A568-40883DE5F787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6740E4E5-24BA-4E5C-A2B1-6FB23778191F}" type="pres">
      <dgm:prSet presAssocID="{8974927B-DF51-4BDF-A568-40883DE5F787}" presName="text" presStyleLbl="fgAcc0" presStyleIdx="0" presStyleCnt="1" custScaleX="12196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91B1B6E-0820-48AC-BDEF-84D7AD67E460}" type="pres">
      <dgm:prSet presAssocID="{8974927B-DF51-4BDF-A568-40883DE5F787}" presName="hierChild2" presStyleCnt="0"/>
      <dgm:spPr/>
    </dgm:pt>
    <dgm:pt modelId="{22B92806-650F-4094-8D17-E3A962AA69D1}" type="pres">
      <dgm:prSet presAssocID="{2DFE994C-BD2F-4F41-AF2C-B3B193043941}" presName="Name10" presStyleLbl="parChTrans1D2" presStyleIdx="0" presStyleCnt="3"/>
      <dgm:spPr/>
      <dgm:t>
        <a:bodyPr/>
        <a:lstStyle/>
        <a:p>
          <a:endParaRPr lang="zh-TW" altLang="en-US"/>
        </a:p>
      </dgm:t>
    </dgm:pt>
    <dgm:pt modelId="{09A89D3E-EB31-4F4C-B851-433538894F81}" type="pres">
      <dgm:prSet presAssocID="{EC65B8B0-69FA-4BAA-AC91-2680F78A257D}" presName="hierRoot2" presStyleCnt="0"/>
      <dgm:spPr/>
    </dgm:pt>
    <dgm:pt modelId="{5249A2AD-079A-4818-BD7B-67EB3341A243}" type="pres">
      <dgm:prSet presAssocID="{EC65B8B0-69FA-4BAA-AC91-2680F78A257D}" presName="composite2" presStyleCnt="0"/>
      <dgm:spPr/>
    </dgm:pt>
    <dgm:pt modelId="{2CB87D9F-ACA0-4C1D-B984-311E1732BE79}" type="pres">
      <dgm:prSet presAssocID="{EC65B8B0-69FA-4BAA-AC91-2680F78A257D}" presName="background2" presStyleLbl="node2" presStyleIdx="0" presStyleCnt="3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39A66AF0-BB38-4452-89C2-399D1922CA32}" type="pres">
      <dgm:prSet presAssocID="{EC65B8B0-69FA-4BAA-AC91-2680F78A257D}" presName="text2" presStyleLbl="fgAcc2" presStyleIdx="0" presStyleCnt="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E216E0B-CC31-42ED-B0C4-CC3679019CEB}" type="pres">
      <dgm:prSet presAssocID="{EC65B8B0-69FA-4BAA-AC91-2680F78A257D}" presName="hierChild3" presStyleCnt="0"/>
      <dgm:spPr/>
    </dgm:pt>
    <dgm:pt modelId="{A2266FC8-123C-4E57-B70F-D34C45AECD87}" type="pres">
      <dgm:prSet presAssocID="{20A8DB63-6099-4936-B3DD-7B6BF15073EA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1CFBCC74-97AF-4EB5-BCCF-A695EF051430}" type="pres">
      <dgm:prSet presAssocID="{84239B1E-5344-4E5B-AA33-7F2A46F47754}" presName="hierRoot3" presStyleCnt="0"/>
      <dgm:spPr/>
    </dgm:pt>
    <dgm:pt modelId="{F356CCFB-F463-44B3-B667-40BE74A04FD8}" type="pres">
      <dgm:prSet presAssocID="{84239B1E-5344-4E5B-AA33-7F2A46F47754}" presName="composite3" presStyleCnt="0"/>
      <dgm:spPr/>
    </dgm:pt>
    <dgm:pt modelId="{5489CA86-3676-4A69-A4BC-E179ECCB1044}" type="pres">
      <dgm:prSet presAssocID="{84239B1E-5344-4E5B-AA33-7F2A46F47754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5D0B4AC7-591A-4824-B46F-5A043164FFB3}" type="pres">
      <dgm:prSet presAssocID="{84239B1E-5344-4E5B-AA33-7F2A46F47754}" presName="text3" presStyleLbl="fgAcc3" presStyleIdx="0" presStyleCnt="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C636233-F728-412E-B3B2-3289C391006A}" type="pres">
      <dgm:prSet presAssocID="{84239B1E-5344-4E5B-AA33-7F2A46F47754}" presName="hierChild4" presStyleCnt="0"/>
      <dgm:spPr/>
    </dgm:pt>
    <dgm:pt modelId="{9BCD07D8-D331-48A2-A519-ACA5DFAD2FE6}" type="pres">
      <dgm:prSet presAssocID="{2676AFD7-4690-4949-ACF5-8FAF985DEA8A}" presName="Name23" presStyleLbl="parChTrans1D4" presStyleIdx="0" presStyleCnt="11"/>
      <dgm:spPr/>
      <dgm:t>
        <a:bodyPr/>
        <a:lstStyle/>
        <a:p>
          <a:endParaRPr lang="zh-TW" altLang="en-US"/>
        </a:p>
      </dgm:t>
    </dgm:pt>
    <dgm:pt modelId="{C66B58F6-8E4F-47D6-A853-5567738D034D}" type="pres">
      <dgm:prSet presAssocID="{AEEC87E6-E62D-4046-8A60-97ED405B705C}" presName="hierRoot4" presStyleCnt="0"/>
      <dgm:spPr/>
    </dgm:pt>
    <dgm:pt modelId="{3FE8AFDA-059C-4270-B433-91A2D25A96D4}" type="pres">
      <dgm:prSet presAssocID="{AEEC87E6-E62D-4046-8A60-97ED405B705C}" presName="composite4" presStyleCnt="0"/>
      <dgm:spPr/>
    </dgm:pt>
    <dgm:pt modelId="{20F7BA89-FEEC-4908-8121-9064980CEB12}" type="pres">
      <dgm:prSet presAssocID="{AEEC87E6-E62D-4046-8A60-97ED405B705C}" presName="background4" presStyleLbl="node4" presStyleIdx="0" presStyleCnt="11"/>
      <dgm:spPr/>
    </dgm:pt>
    <dgm:pt modelId="{FC719472-2723-4AF7-AF65-680979C14A4E}" type="pres">
      <dgm:prSet presAssocID="{AEEC87E6-E62D-4046-8A60-97ED405B705C}" presName="text4" presStyleLbl="fgAcc4" presStyleIdx="0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B376625-F4E1-414A-AF2F-211AAB475464}" type="pres">
      <dgm:prSet presAssocID="{AEEC87E6-E62D-4046-8A60-97ED405B705C}" presName="hierChild5" presStyleCnt="0"/>
      <dgm:spPr/>
    </dgm:pt>
    <dgm:pt modelId="{459FE322-45D9-4771-837D-9C59E1D12594}" type="pres">
      <dgm:prSet presAssocID="{5C5E44C5-65F0-47D6-8630-5879715425CB}" presName="Name23" presStyleLbl="parChTrans1D4" presStyleIdx="1" presStyleCnt="11"/>
      <dgm:spPr/>
      <dgm:t>
        <a:bodyPr/>
        <a:lstStyle/>
        <a:p>
          <a:endParaRPr lang="zh-TW" altLang="en-US"/>
        </a:p>
      </dgm:t>
    </dgm:pt>
    <dgm:pt modelId="{C1F1AAFF-D246-439A-9C1E-FAE605E8DB3D}" type="pres">
      <dgm:prSet presAssocID="{28E1C275-6C07-457C-96B8-73BC6FD6319E}" presName="hierRoot4" presStyleCnt="0"/>
      <dgm:spPr/>
    </dgm:pt>
    <dgm:pt modelId="{9F7252AD-C5D0-49B2-A271-C453B8A75880}" type="pres">
      <dgm:prSet presAssocID="{28E1C275-6C07-457C-96B8-73BC6FD6319E}" presName="composite4" presStyleCnt="0"/>
      <dgm:spPr/>
    </dgm:pt>
    <dgm:pt modelId="{370DE26E-F356-4320-82D5-CE23507ED85E}" type="pres">
      <dgm:prSet presAssocID="{28E1C275-6C07-457C-96B8-73BC6FD6319E}" presName="background4" presStyleLbl="node4" presStyleIdx="1" presStyleCnt="11"/>
      <dgm:spPr/>
    </dgm:pt>
    <dgm:pt modelId="{26EE15A0-06E8-477B-A033-0A6F18927D9F}" type="pres">
      <dgm:prSet presAssocID="{28E1C275-6C07-457C-96B8-73BC6FD6319E}" presName="text4" presStyleLbl="fgAcc4" presStyleIdx="1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AE9EBFC-BD37-4722-B4F1-9DA0B898B50C}" type="pres">
      <dgm:prSet presAssocID="{28E1C275-6C07-457C-96B8-73BC6FD6319E}" presName="hierChild5" presStyleCnt="0"/>
      <dgm:spPr/>
    </dgm:pt>
    <dgm:pt modelId="{85D206A8-0A16-4718-BEA7-604F7EEDF77E}" type="pres">
      <dgm:prSet presAssocID="{22A2A46A-ABE3-42E7-8982-14528C9F1D51}" presName="Name23" presStyleLbl="parChTrans1D4" presStyleIdx="2" presStyleCnt="11"/>
      <dgm:spPr/>
      <dgm:t>
        <a:bodyPr/>
        <a:lstStyle/>
        <a:p>
          <a:endParaRPr lang="zh-TW" altLang="en-US"/>
        </a:p>
      </dgm:t>
    </dgm:pt>
    <dgm:pt modelId="{768196F6-6648-4A46-A47C-34529CA90BD5}" type="pres">
      <dgm:prSet presAssocID="{EEB72B4F-9736-42ED-9DFC-C1277AEA12C4}" presName="hierRoot4" presStyleCnt="0"/>
      <dgm:spPr/>
    </dgm:pt>
    <dgm:pt modelId="{477A80B0-481F-456A-9F49-88442E256469}" type="pres">
      <dgm:prSet presAssocID="{EEB72B4F-9736-42ED-9DFC-C1277AEA12C4}" presName="composite4" presStyleCnt="0"/>
      <dgm:spPr/>
    </dgm:pt>
    <dgm:pt modelId="{F1BB9F35-3446-4312-9BCE-B9FE48B4F7E7}" type="pres">
      <dgm:prSet presAssocID="{EEB72B4F-9736-42ED-9DFC-C1277AEA12C4}" presName="background4" presStyleLbl="node4" presStyleIdx="2" presStyleCnt="11"/>
      <dgm:spPr/>
    </dgm:pt>
    <dgm:pt modelId="{CD2E7716-7888-483D-A94B-61AB4FFBDCF7}" type="pres">
      <dgm:prSet presAssocID="{EEB72B4F-9736-42ED-9DFC-C1277AEA12C4}" presName="text4" presStyleLbl="fgAcc4" presStyleIdx="2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379ECA6-A0C4-4D90-8EC1-1404E433C5B3}" type="pres">
      <dgm:prSet presAssocID="{EEB72B4F-9736-42ED-9DFC-C1277AEA12C4}" presName="hierChild5" presStyleCnt="0"/>
      <dgm:spPr/>
    </dgm:pt>
    <dgm:pt modelId="{1F55B597-A8EF-44C7-8317-A857A2F7CABB}" type="pres">
      <dgm:prSet presAssocID="{EDCADA5B-BC8B-4205-98DE-095F9CF979D9}" presName="Name23" presStyleLbl="parChTrans1D4" presStyleIdx="3" presStyleCnt="11"/>
      <dgm:spPr/>
      <dgm:t>
        <a:bodyPr/>
        <a:lstStyle/>
        <a:p>
          <a:endParaRPr lang="zh-TW" altLang="en-US"/>
        </a:p>
      </dgm:t>
    </dgm:pt>
    <dgm:pt modelId="{5F6D7544-0825-48E5-B791-0638439B477D}" type="pres">
      <dgm:prSet presAssocID="{932EE331-34B2-4AFA-AE88-7540A4CFAC1C}" presName="hierRoot4" presStyleCnt="0"/>
      <dgm:spPr/>
    </dgm:pt>
    <dgm:pt modelId="{F77ED4BF-E86C-4BD3-B39D-6BB88C29C7E2}" type="pres">
      <dgm:prSet presAssocID="{932EE331-34B2-4AFA-AE88-7540A4CFAC1C}" presName="composite4" presStyleCnt="0"/>
      <dgm:spPr/>
    </dgm:pt>
    <dgm:pt modelId="{5FC13200-5793-4850-9EEC-6194404963AA}" type="pres">
      <dgm:prSet presAssocID="{932EE331-34B2-4AFA-AE88-7540A4CFAC1C}" presName="background4" presStyleLbl="node4" presStyleIdx="3" presStyleCnt="11"/>
      <dgm:spPr/>
    </dgm:pt>
    <dgm:pt modelId="{03365057-15D8-4450-A888-17D2CBA9EB16}" type="pres">
      <dgm:prSet presAssocID="{932EE331-34B2-4AFA-AE88-7540A4CFAC1C}" presName="text4" presStyleLbl="fgAcc4" presStyleIdx="3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9D9B58A-720C-4389-ABDF-3040DC3909BF}" type="pres">
      <dgm:prSet presAssocID="{932EE331-34B2-4AFA-AE88-7540A4CFAC1C}" presName="hierChild5" presStyleCnt="0"/>
      <dgm:spPr/>
    </dgm:pt>
    <dgm:pt modelId="{FBB11EFA-1A6B-4CAE-8C36-EC027F27068C}" type="pres">
      <dgm:prSet presAssocID="{C6050FE6-F2ED-4D6C-90C8-424D38E71D0A}" presName="Name10" presStyleLbl="parChTrans1D2" presStyleIdx="1" presStyleCnt="3"/>
      <dgm:spPr/>
    </dgm:pt>
    <dgm:pt modelId="{18608801-13B0-4B04-8C63-CABEEE7FFB45}" type="pres">
      <dgm:prSet presAssocID="{015B59A9-8AFA-42BF-A1D3-0C9D67D930CB}" presName="hierRoot2" presStyleCnt="0"/>
      <dgm:spPr/>
    </dgm:pt>
    <dgm:pt modelId="{9EEC1FA4-F4AB-4249-B10E-E37C14298E37}" type="pres">
      <dgm:prSet presAssocID="{015B59A9-8AFA-42BF-A1D3-0C9D67D930CB}" presName="composite2" presStyleCnt="0"/>
      <dgm:spPr/>
    </dgm:pt>
    <dgm:pt modelId="{ECB6B70F-D445-4968-BF1D-927387D54909}" type="pres">
      <dgm:prSet presAssocID="{015B59A9-8AFA-42BF-A1D3-0C9D67D930CB}" presName="background2" presStyleLbl="node2" presStyleIdx="1" presStyleCnt="3"/>
      <dgm:spPr/>
    </dgm:pt>
    <dgm:pt modelId="{FAE8C344-D0C1-43AB-8B83-DE824794B078}" type="pres">
      <dgm:prSet presAssocID="{015B59A9-8AFA-42BF-A1D3-0C9D67D930CB}" presName="text2" presStyleLbl="fgAcc2" presStyleIdx="1" presStyleCnt="3" custScaleY="5961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00D5DF6-01AE-40C1-A199-5CD1A37D9A2F}" type="pres">
      <dgm:prSet presAssocID="{015B59A9-8AFA-42BF-A1D3-0C9D67D930CB}" presName="hierChild3" presStyleCnt="0"/>
      <dgm:spPr/>
    </dgm:pt>
    <dgm:pt modelId="{46BE9F32-B02F-4E9F-9391-48600140C0AE}" type="pres">
      <dgm:prSet presAssocID="{099A08D5-06CC-4367-B40F-309FDB73F70A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39E54390-31D8-40C2-B86A-E25C4775076C}" type="pres">
      <dgm:prSet presAssocID="{567EC1C2-0DF7-4438-92B6-0C24E8AC4419}" presName="hierRoot3" presStyleCnt="0"/>
      <dgm:spPr/>
    </dgm:pt>
    <dgm:pt modelId="{F8FA0292-4F33-4B85-8FC3-A322735BDF7F}" type="pres">
      <dgm:prSet presAssocID="{567EC1C2-0DF7-4438-92B6-0C24E8AC4419}" presName="composite3" presStyleCnt="0"/>
      <dgm:spPr/>
    </dgm:pt>
    <dgm:pt modelId="{A144BF56-4759-44F2-86A7-0E9704C293BD}" type="pres">
      <dgm:prSet presAssocID="{567EC1C2-0DF7-4438-92B6-0C24E8AC4419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7BCEA4B3-5CC6-4E9F-9444-746988F70B0D}" type="pres">
      <dgm:prSet presAssocID="{567EC1C2-0DF7-4438-92B6-0C24E8AC4419}" presName="text3" presStyleLbl="fgAcc3" presStyleIdx="1" presStyleCnt="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6C9B2F1-1D02-431D-942E-1C51494103DA}" type="pres">
      <dgm:prSet presAssocID="{567EC1C2-0DF7-4438-92B6-0C24E8AC4419}" presName="hierChild4" presStyleCnt="0"/>
      <dgm:spPr/>
    </dgm:pt>
    <dgm:pt modelId="{B19FBB7F-6AAB-481B-B09C-8E1AFEEE1EF5}" type="pres">
      <dgm:prSet presAssocID="{95DF00F3-EB0B-41E6-9FFD-68D6E4CFC62F}" presName="Name23" presStyleLbl="parChTrans1D4" presStyleIdx="4" presStyleCnt="11"/>
      <dgm:spPr/>
      <dgm:t>
        <a:bodyPr/>
        <a:lstStyle/>
        <a:p>
          <a:endParaRPr lang="zh-TW" altLang="en-US"/>
        </a:p>
      </dgm:t>
    </dgm:pt>
    <dgm:pt modelId="{230AE81C-CD61-4F3E-B0C3-6844F7328B64}" type="pres">
      <dgm:prSet presAssocID="{9A98D5BB-6701-4F0F-B4B2-F80E63F90A46}" presName="hierRoot4" presStyleCnt="0"/>
      <dgm:spPr/>
    </dgm:pt>
    <dgm:pt modelId="{805611E7-5748-4C3F-8D2D-52BC60A2BA83}" type="pres">
      <dgm:prSet presAssocID="{9A98D5BB-6701-4F0F-B4B2-F80E63F90A46}" presName="composite4" presStyleCnt="0"/>
      <dgm:spPr/>
    </dgm:pt>
    <dgm:pt modelId="{CCF6B4CA-07C4-4468-BF98-3CDB6016DA98}" type="pres">
      <dgm:prSet presAssocID="{9A98D5BB-6701-4F0F-B4B2-F80E63F90A46}" presName="background4" presStyleLbl="node4" presStyleIdx="4" presStyleCnt="11"/>
      <dgm:spPr/>
    </dgm:pt>
    <dgm:pt modelId="{9837936A-8E95-4E9C-8654-079BABF2755B}" type="pres">
      <dgm:prSet presAssocID="{9A98D5BB-6701-4F0F-B4B2-F80E63F90A46}" presName="text4" presStyleLbl="fgAcc4" presStyleIdx="4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0B4AD24-5596-4E3E-9E92-8E6CC4005E4A}" type="pres">
      <dgm:prSet presAssocID="{9A98D5BB-6701-4F0F-B4B2-F80E63F90A46}" presName="hierChild5" presStyleCnt="0"/>
      <dgm:spPr/>
    </dgm:pt>
    <dgm:pt modelId="{CD6526C8-720F-4B88-8D4E-F0D50B9B100A}" type="pres">
      <dgm:prSet presAssocID="{3A4D5F61-247E-49A8-B8ED-65A1F7D88BE1}" presName="Name23" presStyleLbl="parChTrans1D4" presStyleIdx="5" presStyleCnt="11"/>
      <dgm:spPr/>
      <dgm:t>
        <a:bodyPr/>
        <a:lstStyle/>
        <a:p>
          <a:endParaRPr lang="zh-TW" altLang="en-US"/>
        </a:p>
      </dgm:t>
    </dgm:pt>
    <dgm:pt modelId="{E5684176-8F3D-42AE-A5F5-EC79D7AB6B2D}" type="pres">
      <dgm:prSet presAssocID="{B0187001-D783-40A3-9A81-C8E9347FD7AB}" presName="hierRoot4" presStyleCnt="0"/>
      <dgm:spPr/>
    </dgm:pt>
    <dgm:pt modelId="{91B5D483-AD90-4E3E-B115-0BCCEC5920E7}" type="pres">
      <dgm:prSet presAssocID="{B0187001-D783-40A3-9A81-C8E9347FD7AB}" presName="composite4" presStyleCnt="0"/>
      <dgm:spPr/>
    </dgm:pt>
    <dgm:pt modelId="{DF7ADE0E-AA9B-4A78-9E9E-DE7BA2C80F77}" type="pres">
      <dgm:prSet presAssocID="{B0187001-D783-40A3-9A81-C8E9347FD7AB}" presName="background4" presStyleLbl="node4" presStyleIdx="5" presStyleCnt="11"/>
      <dgm:spPr/>
    </dgm:pt>
    <dgm:pt modelId="{1A16ABBC-1F38-498C-AA87-7E672A3B2085}" type="pres">
      <dgm:prSet presAssocID="{B0187001-D783-40A3-9A81-C8E9347FD7AB}" presName="text4" presStyleLbl="fgAcc4" presStyleIdx="5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75453D0-46E7-4030-BD22-4311114E1FF0}" type="pres">
      <dgm:prSet presAssocID="{B0187001-D783-40A3-9A81-C8E9347FD7AB}" presName="hierChild5" presStyleCnt="0"/>
      <dgm:spPr/>
    </dgm:pt>
    <dgm:pt modelId="{C54AF54D-60D3-406B-A396-F247601A9459}" type="pres">
      <dgm:prSet presAssocID="{C03CFBC3-8456-4080-966E-963697132C74}" presName="Name23" presStyleLbl="parChTrans1D4" presStyleIdx="6" presStyleCnt="11"/>
      <dgm:spPr/>
      <dgm:t>
        <a:bodyPr/>
        <a:lstStyle/>
        <a:p>
          <a:endParaRPr lang="zh-TW" altLang="en-US"/>
        </a:p>
      </dgm:t>
    </dgm:pt>
    <dgm:pt modelId="{95B62464-95C9-4377-91CB-EB8DC6819C0C}" type="pres">
      <dgm:prSet presAssocID="{4BB6D282-3EA0-4B73-9340-1912E536CC6F}" presName="hierRoot4" presStyleCnt="0"/>
      <dgm:spPr/>
    </dgm:pt>
    <dgm:pt modelId="{DF1148EE-ACCB-4697-80AF-23A4302AC84C}" type="pres">
      <dgm:prSet presAssocID="{4BB6D282-3EA0-4B73-9340-1912E536CC6F}" presName="composite4" presStyleCnt="0"/>
      <dgm:spPr/>
    </dgm:pt>
    <dgm:pt modelId="{414F0C4E-F5D9-4DD6-ABE8-2BBCA14A9567}" type="pres">
      <dgm:prSet presAssocID="{4BB6D282-3EA0-4B73-9340-1912E536CC6F}" presName="background4" presStyleLbl="node4" presStyleIdx="6" presStyleCnt="11"/>
      <dgm:spPr/>
    </dgm:pt>
    <dgm:pt modelId="{605E9B34-57FE-4E93-97F5-0F3D256BF78D}" type="pres">
      <dgm:prSet presAssocID="{4BB6D282-3EA0-4B73-9340-1912E536CC6F}" presName="text4" presStyleLbl="fgAcc4" presStyleIdx="6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D05A66C-445C-4441-A24F-1DDFF5752160}" type="pres">
      <dgm:prSet presAssocID="{4BB6D282-3EA0-4B73-9340-1912E536CC6F}" presName="hierChild5" presStyleCnt="0"/>
      <dgm:spPr/>
    </dgm:pt>
    <dgm:pt modelId="{129C262C-118E-4C76-8B5F-8E1C0390A923}" type="pres">
      <dgm:prSet presAssocID="{F5B559EC-7E35-48E1-B636-311B5AA4E88D}" presName="Name23" presStyleLbl="parChTrans1D4" presStyleIdx="7" presStyleCnt="11"/>
      <dgm:spPr/>
      <dgm:t>
        <a:bodyPr/>
        <a:lstStyle/>
        <a:p>
          <a:endParaRPr lang="zh-TW" altLang="en-US"/>
        </a:p>
      </dgm:t>
    </dgm:pt>
    <dgm:pt modelId="{32157266-EC4F-4CB5-907A-7C57690AC2ED}" type="pres">
      <dgm:prSet presAssocID="{9D423DFE-D445-4DB2-89C3-8AC1A9C2287E}" presName="hierRoot4" presStyleCnt="0"/>
      <dgm:spPr/>
    </dgm:pt>
    <dgm:pt modelId="{87E6BE29-5301-4956-9C23-393A0711F483}" type="pres">
      <dgm:prSet presAssocID="{9D423DFE-D445-4DB2-89C3-8AC1A9C2287E}" presName="composite4" presStyleCnt="0"/>
      <dgm:spPr/>
    </dgm:pt>
    <dgm:pt modelId="{3490748E-FE7B-4683-89DA-4F05D4781F0F}" type="pres">
      <dgm:prSet presAssocID="{9D423DFE-D445-4DB2-89C3-8AC1A9C2287E}" presName="background4" presStyleLbl="node4" presStyleIdx="7" presStyleCnt="11"/>
      <dgm:spPr/>
    </dgm:pt>
    <dgm:pt modelId="{8C99E1F2-145D-4606-82B9-3BDE319A7CF4}" type="pres">
      <dgm:prSet presAssocID="{9D423DFE-D445-4DB2-89C3-8AC1A9C2287E}" presName="text4" presStyleLbl="fgAcc4" presStyleIdx="7" presStyleCnt="11" custScaleY="8925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6855BDC-282A-47B5-AED2-E7799F85F596}" type="pres">
      <dgm:prSet presAssocID="{9D423DFE-D445-4DB2-89C3-8AC1A9C2287E}" presName="hierChild5" presStyleCnt="0"/>
      <dgm:spPr/>
    </dgm:pt>
    <dgm:pt modelId="{4BCCE2B6-C4F0-43DE-9415-A2AAA28AB61C}" type="pres">
      <dgm:prSet presAssocID="{62CAA6DA-E1AF-4D66-9691-0936A66CD088}" presName="Name10" presStyleLbl="parChTrans1D2" presStyleIdx="2" presStyleCnt="3"/>
      <dgm:spPr/>
    </dgm:pt>
    <dgm:pt modelId="{6FB54227-DA2C-4B13-B329-AAE3728D0B88}" type="pres">
      <dgm:prSet presAssocID="{3809B84C-E31D-4E50-A616-F183C6932EC7}" presName="hierRoot2" presStyleCnt="0"/>
      <dgm:spPr/>
    </dgm:pt>
    <dgm:pt modelId="{21B4A872-CEA5-4CAA-8D22-64C25B4F4EA3}" type="pres">
      <dgm:prSet presAssocID="{3809B84C-E31D-4E50-A616-F183C6932EC7}" presName="composite2" presStyleCnt="0"/>
      <dgm:spPr/>
    </dgm:pt>
    <dgm:pt modelId="{5DC27C34-18D2-4563-9853-3FA0FA4E9FA6}" type="pres">
      <dgm:prSet presAssocID="{3809B84C-E31D-4E50-A616-F183C6932EC7}" presName="background2" presStyleLbl="node2" presStyleIdx="2" presStyleCnt="3"/>
      <dgm:spPr/>
    </dgm:pt>
    <dgm:pt modelId="{66DD0E19-DEC5-4B83-A489-8811B3584815}" type="pres">
      <dgm:prSet presAssocID="{3809B84C-E31D-4E50-A616-F183C6932EC7}" presName="text2" presStyleLbl="fgAcc2" presStyleIdx="2" presStyleCnt="3" custScaleY="5980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3DFCA07-A3FC-408A-9525-0EAE39208617}" type="pres">
      <dgm:prSet presAssocID="{3809B84C-E31D-4E50-A616-F183C6932EC7}" presName="hierChild3" presStyleCnt="0"/>
      <dgm:spPr/>
    </dgm:pt>
    <dgm:pt modelId="{5338D35F-8EE2-430E-872A-54A838DDB784}" type="pres">
      <dgm:prSet presAssocID="{1605CA79-B3F8-43A7-AE8A-AE7EB8F8848E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CC9E240B-E9F9-44C6-8360-36FBBE869C6D}" type="pres">
      <dgm:prSet presAssocID="{A6F7C947-7C80-4142-A9E3-E479321987D0}" presName="hierRoot3" presStyleCnt="0"/>
      <dgm:spPr/>
    </dgm:pt>
    <dgm:pt modelId="{F6338A7E-3FD1-4F9C-AB3F-B649BF3DCA6B}" type="pres">
      <dgm:prSet presAssocID="{A6F7C947-7C80-4142-A9E3-E479321987D0}" presName="composite3" presStyleCnt="0"/>
      <dgm:spPr/>
    </dgm:pt>
    <dgm:pt modelId="{DDD2E907-702A-4E8C-8E48-7D8AF81DA9EB}" type="pres">
      <dgm:prSet presAssocID="{A6F7C947-7C80-4142-A9E3-E479321987D0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FBA46FC6-6C5F-4B08-8495-59ED607C98A7}" type="pres">
      <dgm:prSet presAssocID="{A6F7C947-7C80-4142-A9E3-E479321987D0}" presName="text3" presStyleLbl="fgAcc3" presStyleIdx="2" presStyleCnt="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751A5F7-CCA9-4A5C-AB94-AD4188EEDF3F}" type="pres">
      <dgm:prSet presAssocID="{A6F7C947-7C80-4142-A9E3-E479321987D0}" presName="hierChild4" presStyleCnt="0"/>
      <dgm:spPr/>
    </dgm:pt>
    <dgm:pt modelId="{035FBF91-6EB3-4F68-8B0B-30A257B0E6F4}" type="pres">
      <dgm:prSet presAssocID="{5B49571D-A432-4F10-98B5-D38BC2B3A370}" presName="Name23" presStyleLbl="parChTrans1D4" presStyleIdx="8" presStyleCnt="11"/>
      <dgm:spPr/>
      <dgm:t>
        <a:bodyPr/>
        <a:lstStyle/>
        <a:p>
          <a:endParaRPr lang="zh-TW" altLang="en-US"/>
        </a:p>
      </dgm:t>
    </dgm:pt>
    <dgm:pt modelId="{3BD1E9A2-6647-4062-BDEF-CB0F0E3933FA}" type="pres">
      <dgm:prSet presAssocID="{18064959-A42F-4C93-B6B4-82C7D389437E}" presName="hierRoot4" presStyleCnt="0"/>
      <dgm:spPr/>
    </dgm:pt>
    <dgm:pt modelId="{7B9EF26D-0478-444A-84A6-2309BEE1CCA3}" type="pres">
      <dgm:prSet presAssocID="{18064959-A42F-4C93-B6B4-82C7D389437E}" presName="composite4" presStyleCnt="0"/>
      <dgm:spPr/>
    </dgm:pt>
    <dgm:pt modelId="{F5A20040-A34C-400B-BD9D-1A29B981177A}" type="pres">
      <dgm:prSet presAssocID="{18064959-A42F-4C93-B6B4-82C7D389437E}" presName="background4" presStyleLbl="node4" presStyleIdx="8" presStyleCnt="11"/>
      <dgm:spPr/>
    </dgm:pt>
    <dgm:pt modelId="{A8EF2ADE-1815-4DC6-BFDB-3C83811258DD}" type="pres">
      <dgm:prSet presAssocID="{18064959-A42F-4C93-B6B4-82C7D389437E}" presName="text4" presStyleLbl="fgAcc4" presStyleIdx="8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2286DC-3286-43D3-8D69-EEF72FDC9B96}" type="pres">
      <dgm:prSet presAssocID="{18064959-A42F-4C93-B6B4-82C7D389437E}" presName="hierChild5" presStyleCnt="0"/>
      <dgm:spPr/>
    </dgm:pt>
    <dgm:pt modelId="{55FBDE3D-054E-4C97-BCE5-63F05727265F}" type="pres">
      <dgm:prSet presAssocID="{0755340C-32BE-49C7-9491-FFE54ED1BB02}" presName="Name23" presStyleLbl="parChTrans1D4" presStyleIdx="9" presStyleCnt="11"/>
      <dgm:spPr/>
      <dgm:t>
        <a:bodyPr/>
        <a:lstStyle/>
        <a:p>
          <a:endParaRPr lang="zh-TW" altLang="en-US"/>
        </a:p>
      </dgm:t>
    </dgm:pt>
    <dgm:pt modelId="{67FDD5FA-A4C5-41B6-8573-128AA85373CA}" type="pres">
      <dgm:prSet presAssocID="{9590B90D-9ED7-4FE6-BCA9-98F233448CF8}" presName="hierRoot4" presStyleCnt="0"/>
      <dgm:spPr/>
    </dgm:pt>
    <dgm:pt modelId="{163245D6-CB3F-4DB3-99E3-970B572E6F30}" type="pres">
      <dgm:prSet presAssocID="{9590B90D-9ED7-4FE6-BCA9-98F233448CF8}" presName="composite4" presStyleCnt="0"/>
      <dgm:spPr/>
    </dgm:pt>
    <dgm:pt modelId="{F5D95CBC-5C1B-4A5B-A20E-A891DEED1289}" type="pres">
      <dgm:prSet presAssocID="{9590B90D-9ED7-4FE6-BCA9-98F233448CF8}" presName="background4" presStyleLbl="node4" presStyleIdx="9" presStyleCnt="11"/>
      <dgm:spPr/>
    </dgm:pt>
    <dgm:pt modelId="{4C97BC3C-ADC0-4F16-9C0D-B4D30D709D83}" type="pres">
      <dgm:prSet presAssocID="{9590B90D-9ED7-4FE6-BCA9-98F233448CF8}" presName="text4" presStyleLbl="fgAcc4" presStyleIdx="9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76EDFEA-FBF1-4E68-8D7E-F917ED4CDEB9}" type="pres">
      <dgm:prSet presAssocID="{9590B90D-9ED7-4FE6-BCA9-98F233448CF8}" presName="hierChild5" presStyleCnt="0"/>
      <dgm:spPr/>
    </dgm:pt>
    <dgm:pt modelId="{FECE1FD0-E456-49FA-B4F7-544AE307FCBF}" type="pres">
      <dgm:prSet presAssocID="{7AB5253D-6257-4053-826D-C9680F60A36E}" presName="Name23" presStyleLbl="parChTrans1D4" presStyleIdx="10" presStyleCnt="11"/>
      <dgm:spPr/>
      <dgm:t>
        <a:bodyPr/>
        <a:lstStyle/>
        <a:p>
          <a:endParaRPr lang="zh-TW" altLang="en-US"/>
        </a:p>
      </dgm:t>
    </dgm:pt>
    <dgm:pt modelId="{EDAF00F0-59D7-47E9-9EC3-4F8E97B2B6C5}" type="pres">
      <dgm:prSet presAssocID="{31D175FF-88BE-4ED8-AA6E-227BB185BF02}" presName="hierRoot4" presStyleCnt="0"/>
      <dgm:spPr/>
    </dgm:pt>
    <dgm:pt modelId="{93D3C34E-DE4F-4387-BEDC-1815B5599E6D}" type="pres">
      <dgm:prSet presAssocID="{31D175FF-88BE-4ED8-AA6E-227BB185BF02}" presName="composite4" presStyleCnt="0"/>
      <dgm:spPr/>
    </dgm:pt>
    <dgm:pt modelId="{62DC9733-C3DD-4B82-B9F4-910F995169AD}" type="pres">
      <dgm:prSet presAssocID="{31D175FF-88BE-4ED8-AA6E-227BB185BF02}" presName="background4" presStyleLbl="node4" presStyleIdx="10" presStyleCnt="11"/>
      <dgm:spPr/>
    </dgm:pt>
    <dgm:pt modelId="{23932CDB-5D64-4EB0-B721-1137750DA854}" type="pres">
      <dgm:prSet presAssocID="{31D175FF-88BE-4ED8-AA6E-227BB185BF02}" presName="text4" presStyleLbl="fgAcc4" presStyleIdx="10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73AD9BF-E9EA-48F9-BA07-D40CFFEB94C8}" type="pres">
      <dgm:prSet presAssocID="{31D175FF-88BE-4ED8-AA6E-227BB185BF02}" presName="hierChild5" presStyleCnt="0"/>
      <dgm:spPr/>
    </dgm:pt>
  </dgm:ptLst>
  <dgm:cxnLst>
    <dgm:cxn modelId="{9A3A496F-E150-462E-8119-32D0AFE7E5B7}" srcId="{8974927B-DF51-4BDF-A568-40883DE5F787}" destId="{3809B84C-E31D-4E50-A616-F183C6932EC7}" srcOrd="2" destOrd="0" parTransId="{62CAA6DA-E1AF-4D66-9691-0936A66CD088}" sibTransId="{2EC657F2-72F6-4023-A1AA-CB259F499F00}"/>
    <dgm:cxn modelId="{B08EF2DE-1C93-487A-B253-E27F189EB6D6}" type="presOf" srcId="{31D175FF-88BE-4ED8-AA6E-227BB185BF02}" destId="{23932CDB-5D64-4EB0-B721-1137750DA854}" srcOrd="0" destOrd="0" presId="urn:microsoft.com/office/officeart/2005/8/layout/hierarchy1"/>
    <dgm:cxn modelId="{11640A97-80C4-456D-B358-5ECCE5CF35FD}" type="presOf" srcId="{015B59A9-8AFA-42BF-A1D3-0C9D67D930CB}" destId="{FAE8C344-D0C1-43AB-8B83-DE824794B078}" srcOrd="0" destOrd="0" presId="urn:microsoft.com/office/officeart/2005/8/layout/hierarchy1"/>
    <dgm:cxn modelId="{7DA46454-A0DF-42A7-AC11-0DDB87FCC478}" type="presOf" srcId="{7AB5253D-6257-4053-826D-C9680F60A36E}" destId="{FECE1FD0-E456-49FA-B4F7-544AE307FCBF}" srcOrd="0" destOrd="0" presId="urn:microsoft.com/office/officeart/2005/8/layout/hierarchy1"/>
    <dgm:cxn modelId="{53A43BBF-0E7D-4A0B-BDD5-EA03E695A2AF}" srcId="{84239B1E-5344-4E5B-AA33-7F2A46F47754}" destId="{AEEC87E6-E62D-4046-8A60-97ED405B705C}" srcOrd="0" destOrd="0" parTransId="{2676AFD7-4690-4949-ACF5-8FAF985DEA8A}" sibTransId="{C3A29094-9B9F-4898-B6A0-54FA3F0D5BB7}"/>
    <dgm:cxn modelId="{DBBA8BBD-53B2-4F68-8416-8A3517ED706B}" type="presOf" srcId="{15224E1F-7518-4CC6-8B5D-98350473AC23}" destId="{A3663154-572C-47FB-A268-CDD9CA69669B}" srcOrd="0" destOrd="0" presId="urn:microsoft.com/office/officeart/2005/8/layout/hierarchy1"/>
    <dgm:cxn modelId="{F64DF719-3FCE-4CD4-A18B-8CB3E38520FD}" srcId="{18064959-A42F-4C93-B6B4-82C7D389437E}" destId="{9590B90D-9ED7-4FE6-BCA9-98F233448CF8}" srcOrd="0" destOrd="0" parTransId="{0755340C-32BE-49C7-9491-FFE54ED1BB02}" sibTransId="{22516C86-DB62-4588-9259-40607ECA3FA2}"/>
    <dgm:cxn modelId="{CE3AFFB6-E027-4DE3-8CB3-F1F905FFAE28}" srcId="{567EC1C2-0DF7-4438-92B6-0C24E8AC4419}" destId="{4BB6D282-3EA0-4B73-9340-1912E536CC6F}" srcOrd="1" destOrd="0" parTransId="{C03CFBC3-8456-4080-966E-963697132C74}" sibTransId="{5DDF14D0-F1D6-458B-9C46-8559BB9B9E33}"/>
    <dgm:cxn modelId="{33F18084-EA03-4EC1-9D0F-4E609BA72ECE}" type="presOf" srcId="{C03CFBC3-8456-4080-966E-963697132C74}" destId="{C54AF54D-60D3-406B-A396-F247601A9459}" srcOrd="0" destOrd="0" presId="urn:microsoft.com/office/officeart/2005/8/layout/hierarchy1"/>
    <dgm:cxn modelId="{B59D08A6-4B45-4D64-84D0-4ECE4EC1A889}" type="presOf" srcId="{EC65B8B0-69FA-4BAA-AC91-2680F78A257D}" destId="{39A66AF0-BB38-4452-89C2-399D1922CA32}" srcOrd="0" destOrd="0" presId="urn:microsoft.com/office/officeart/2005/8/layout/hierarchy1"/>
    <dgm:cxn modelId="{E3257215-2DFD-45F7-A07F-10F57AA0B75D}" srcId="{8974927B-DF51-4BDF-A568-40883DE5F787}" destId="{EC65B8B0-69FA-4BAA-AC91-2680F78A257D}" srcOrd="0" destOrd="0" parTransId="{2DFE994C-BD2F-4F41-AF2C-B3B193043941}" sibTransId="{73D8D68D-1516-4195-83E4-66F4A7C03435}"/>
    <dgm:cxn modelId="{3AA4C0FE-AF87-4D08-BF1D-C9155CC9F2A3}" srcId="{AEEC87E6-E62D-4046-8A60-97ED405B705C}" destId="{28E1C275-6C07-457C-96B8-73BC6FD6319E}" srcOrd="0" destOrd="0" parTransId="{5C5E44C5-65F0-47D6-8630-5879715425CB}" sibTransId="{DD3E656B-E538-48EF-892B-2504145ACC9B}"/>
    <dgm:cxn modelId="{83724555-BB05-44AF-ADCD-55512649B3C4}" srcId="{84239B1E-5344-4E5B-AA33-7F2A46F47754}" destId="{EEB72B4F-9736-42ED-9DFC-C1277AEA12C4}" srcOrd="1" destOrd="0" parTransId="{22A2A46A-ABE3-42E7-8982-14528C9F1D51}" sibTransId="{D26FBAD6-0325-4B39-97DF-B415B02C5A53}"/>
    <dgm:cxn modelId="{69352DB3-B1D6-4E27-9EBA-16FF44E8E1A5}" type="presOf" srcId="{8974927B-DF51-4BDF-A568-40883DE5F787}" destId="{6740E4E5-24BA-4E5C-A2B1-6FB23778191F}" srcOrd="0" destOrd="0" presId="urn:microsoft.com/office/officeart/2005/8/layout/hierarchy1"/>
    <dgm:cxn modelId="{218D4115-9F5F-4F77-92B8-02F8BA8163C0}" type="presOf" srcId="{C6050FE6-F2ED-4D6C-90C8-424D38E71D0A}" destId="{FBB11EFA-1A6B-4CAE-8C36-EC027F27068C}" srcOrd="0" destOrd="0" presId="urn:microsoft.com/office/officeart/2005/8/layout/hierarchy1"/>
    <dgm:cxn modelId="{FB9D67F5-14A5-4CE9-B035-807AE37DD423}" type="presOf" srcId="{4BB6D282-3EA0-4B73-9340-1912E536CC6F}" destId="{605E9B34-57FE-4E93-97F5-0F3D256BF78D}" srcOrd="0" destOrd="0" presId="urn:microsoft.com/office/officeart/2005/8/layout/hierarchy1"/>
    <dgm:cxn modelId="{1D8DB49B-1115-4C32-8D47-1D26F04FA0B0}" type="presOf" srcId="{95DF00F3-EB0B-41E6-9FFD-68D6E4CFC62F}" destId="{B19FBB7F-6AAB-481B-B09C-8E1AFEEE1EF5}" srcOrd="0" destOrd="0" presId="urn:microsoft.com/office/officeart/2005/8/layout/hierarchy1"/>
    <dgm:cxn modelId="{7D0BF7DD-E301-4035-B91A-52D3343550D0}" type="presOf" srcId="{B0187001-D783-40A3-9A81-C8E9347FD7AB}" destId="{1A16ABBC-1F38-498C-AA87-7E672A3B2085}" srcOrd="0" destOrd="0" presId="urn:microsoft.com/office/officeart/2005/8/layout/hierarchy1"/>
    <dgm:cxn modelId="{7FE2BC6F-8671-4EC6-AEFE-F237C2C01194}" srcId="{567EC1C2-0DF7-4438-92B6-0C24E8AC4419}" destId="{9A98D5BB-6701-4F0F-B4B2-F80E63F90A46}" srcOrd="0" destOrd="0" parTransId="{95DF00F3-EB0B-41E6-9FFD-68D6E4CFC62F}" sibTransId="{366F4E4A-CFF9-40F2-A9EE-6C4E90E5DF1C}"/>
    <dgm:cxn modelId="{05F26D94-2F0B-445F-9360-E96668938A9F}" type="presOf" srcId="{9590B90D-9ED7-4FE6-BCA9-98F233448CF8}" destId="{4C97BC3C-ADC0-4F16-9C0D-B4D30D709D83}" srcOrd="0" destOrd="0" presId="urn:microsoft.com/office/officeart/2005/8/layout/hierarchy1"/>
    <dgm:cxn modelId="{1F794657-53D0-4561-BABA-500B9CC83D76}" type="presOf" srcId="{EEB72B4F-9736-42ED-9DFC-C1277AEA12C4}" destId="{CD2E7716-7888-483D-A94B-61AB4FFBDCF7}" srcOrd="0" destOrd="0" presId="urn:microsoft.com/office/officeart/2005/8/layout/hierarchy1"/>
    <dgm:cxn modelId="{3E62E1EC-9CAF-4D33-90AA-D67F62815345}" type="presOf" srcId="{5B49571D-A432-4F10-98B5-D38BC2B3A370}" destId="{035FBF91-6EB3-4F68-8B0B-30A257B0E6F4}" srcOrd="0" destOrd="0" presId="urn:microsoft.com/office/officeart/2005/8/layout/hierarchy1"/>
    <dgm:cxn modelId="{E9C5F596-EA63-49FF-B77B-4B8CF1FA196F}" type="presOf" srcId="{28E1C275-6C07-457C-96B8-73BC6FD6319E}" destId="{26EE15A0-06E8-477B-A033-0A6F18927D9F}" srcOrd="0" destOrd="0" presId="urn:microsoft.com/office/officeart/2005/8/layout/hierarchy1"/>
    <dgm:cxn modelId="{F2B36C6D-EEDF-4903-8E58-4CBE85E5102D}" type="presOf" srcId="{EDCADA5B-BC8B-4205-98DE-095F9CF979D9}" destId="{1F55B597-A8EF-44C7-8317-A857A2F7CABB}" srcOrd="0" destOrd="0" presId="urn:microsoft.com/office/officeart/2005/8/layout/hierarchy1"/>
    <dgm:cxn modelId="{0A884AC8-CF94-4DF3-B13A-57301694F785}" srcId="{4BB6D282-3EA0-4B73-9340-1912E536CC6F}" destId="{9D423DFE-D445-4DB2-89C3-8AC1A9C2287E}" srcOrd="0" destOrd="0" parTransId="{F5B559EC-7E35-48E1-B636-311B5AA4E88D}" sibTransId="{171E5150-8911-427E-AB76-50A8D94093C5}"/>
    <dgm:cxn modelId="{B6D65D00-2A31-4480-B84D-2A1A41445FA3}" type="presOf" srcId="{5C5E44C5-65F0-47D6-8630-5879715425CB}" destId="{459FE322-45D9-4771-837D-9C59E1D12594}" srcOrd="0" destOrd="0" presId="urn:microsoft.com/office/officeart/2005/8/layout/hierarchy1"/>
    <dgm:cxn modelId="{7BB12CD1-E962-4A68-96EC-06AEA06BAD83}" type="presOf" srcId="{3809B84C-E31D-4E50-A616-F183C6932EC7}" destId="{66DD0E19-DEC5-4B83-A489-8811B3584815}" srcOrd="0" destOrd="0" presId="urn:microsoft.com/office/officeart/2005/8/layout/hierarchy1"/>
    <dgm:cxn modelId="{D54DE60B-CF1D-4DB9-A7FF-6134CBDE1DA2}" type="presOf" srcId="{62CAA6DA-E1AF-4D66-9691-0936A66CD088}" destId="{4BCCE2B6-C4F0-43DE-9415-A2AAA28AB61C}" srcOrd="0" destOrd="0" presId="urn:microsoft.com/office/officeart/2005/8/layout/hierarchy1"/>
    <dgm:cxn modelId="{9B0EDC08-F1EE-4432-958D-18395D63D752}" type="presOf" srcId="{AEEC87E6-E62D-4046-8A60-97ED405B705C}" destId="{FC719472-2723-4AF7-AF65-680979C14A4E}" srcOrd="0" destOrd="0" presId="urn:microsoft.com/office/officeart/2005/8/layout/hierarchy1"/>
    <dgm:cxn modelId="{DE16882C-59D2-4604-AE14-62EE418DA334}" type="presOf" srcId="{18064959-A42F-4C93-B6B4-82C7D389437E}" destId="{A8EF2ADE-1815-4DC6-BFDB-3C83811258DD}" srcOrd="0" destOrd="0" presId="urn:microsoft.com/office/officeart/2005/8/layout/hierarchy1"/>
    <dgm:cxn modelId="{A0D4E6C8-556B-4A97-A0B0-947642372DEE}" type="presOf" srcId="{3A4D5F61-247E-49A8-B8ED-65A1F7D88BE1}" destId="{CD6526C8-720F-4B88-8D4E-F0D50B9B100A}" srcOrd="0" destOrd="0" presId="urn:microsoft.com/office/officeart/2005/8/layout/hierarchy1"/>
    <dgm:cxn modelId="{00464D59-5BD3-403F-9B27-91F9A0CB667D}" type="presOf" srcId="{099A08D5-06CC-4367-B40F-309FDB73F70A}" destId="{46BE9F32-B02F-4E9F-9391-48600140C0AE}" srcOrd="0" destOrd="0" presId="urn:microsoft.com/office/officeart/2005/8/layout/hierarchy1"/>
    <dgm:cxn modelId="{1EA7359C-647E-4BD4-A826-F9C037EBA7B8}" srcId="{015B59A9-8AFA-42BF-A1D3-0C9D67D930CB}" destId="{567EC1C2-0DF7-4438-92B6-0C24E8AC4419}" srcOrd="0" destOrd="0" parTransId="{099A08D5-06CC-4367-B40F-309FDB73F70A}" sibTransId="{5DC639BD-2226-4530-8BE3-51B9B43F57ED}"/>
    <dgm:cxn modelId="{5BAA69ED-F39D-4F2C-BCAB-C7C2E96C2546}" type="presOf" srcId="{9D423DFE-D445-4DB2-89C3-8AC1A9C2287E}" destId="{8C99E1F2-145D-4606-82B9-3BDE319A7CF4}" srcOrd="0" destOrd="0" presId="urn:microsoft.com/office/officeart/2005/8/layout/hierarchy1"/>
    <dgm:cxn modelId="{16A7E4E8-06D0-47D9-93C3-13BEE1D292BD}" srcId="{A6F7C947-7C80-4142-A9E3-E479321987D0}" destId="{18064959-A42F-4C93-B6B4-82C7D389437E}" srcOrd="0" destOrd="0" parTransId="{5B49571D-A432-4F10-98B5-D38BC2B3A370}" sibTransId="{52F3AEBF-A9DA-446F-B0CF-2CB415C640A2}"/>
    <dgm:cxn modelId="{43A71CAF-D314-4B23-B1D9-E69EBE9A1ACF}" type="presOf" srcId="{22A2A46A-ABE3-42E7-8982-14528C9F1D51}" destId="{85D206A8-0A16-4718-BEA7-604F7EEDF77E}" srcOrd="0" destOrd="0" presId="urn:microsoft.com/office/officeart/2005/8/layout/hierarchy1"/>
    <dgm:cxn modelId="{6A952D37-F2F4-4361-BA44-74695473645C}" type="presOf" srcId="{932EE331-34B2-4AFA-AE88-7540A4CFAC1C}" destId="{03365057-15D8-4450-A888-17D2CBA9EB16}" srcOrd="0" destOrd="0" presId="urn:microsoft.com/office/officeart/2005/8/layout/hierarchy1"/>
    <dgm:cxn modelId="{E6C6E3FC-9442-4C0A-A6E8-A0BCA4EC3741}" srcId="{8974927B-DF51-4BDF-A568-40883DE5F787}" destId="{015B59A9-8AFA-42BF-A1D3-0C9D67D930CB}" srcOrd="1" destOrd="0" parTransId="{C6050FE6-F2ED-4D6C-90C8-424D38E71D0A}" sibTransId="{142FD7F2-73CE-44EC-8DAF-011F06D81ED4}"/>
    <dgm:cxn modelId="{EA469440-C70E-48B9-8C1D-F0BC0F7C0F69}" srcId="{3809B84C-E31D-4E50-A616-F183C6932EC7}" destId="{A6F7C947-7C80-4142-A9E3-E479321987D0}" srcOrd="0" destOrd="0" parTransId="{1605CA79-B3F8-43A7-AE8A-AE7EB8F8848E}" sibTransId="{A1A43D39-F125-44C3-AA1E-6D05A060DBD6}"/>
    <dgm:cxn modelId="{17DFE467-7E8D-4AA9-8063-D89E365D839C}" type="presOf" srcId="{20A8DB63-6099-4936-B3DD-7B6BF15073EA}" destId="{A2266FC8-123C-4E57-B70F-D34C45AECD87}" srcOrd="0" destOrd="0" presId="urn:microsoft.com/office/officeart/2005/8/layout/hierarchy1"/>
    <dgm:cxn modelId="{C8CC67B9-64F5-456F-98B7-FC2F5A2E6223}" srcId="{15224E1F-7518-4CC6-8B5D-98350473AC23}" destId="{8974927B-DF51-4BDF-A568-40883DE5F787}" srcOrd="0" destOrd="0" parTransId="{24A1C31C-068F-4CC4-978C-B35841635B80}" sibTransId="{969B8CEB-822D-46E4-B93D-D2375DEF17E5}"/>
    <dgm:cxn modelId="{03160522-6D8F-4E37-9195-598E1A48522A}" type="presOf" srcId="{0755340C-32BE-49C7-9491-FFE54ED1BB02}" destId="{55FBDE3D-054E-4C97-BCE5-63F05727265F}" srcOrd="0" destOrd="0" presId="urn:microsoft.com/office/officeart/2005/8/layout/hierarchy1"/>
    <dgm:cxn modelId="{8F8D460E-C955-4B26-8597-69DE7E6A9662}" type="presOf" srcId="{84239B1E-5344-4E5B-AA33-7F2A46F47754}" destId="{5D0B4AC7-591A-4824-B46F-5A043164FFB3}" srcOrd="0" destOrd="0" presId="urn:microsoft.com/office/officeart/2005/8/layout/hierarchy1"/>
    <dgm:cxn modelId="{96A8AF8A-0889-4D1C-8437-708D89060A34}" type="presOf" srcId="{1605CA79-B3F8-43A7-AE8A-AE7EB8F8848E}" destId="{5338D35F-8EE2-430E-872A-54A838DDB784}" srcOrd="0" destOrd="0" presId="urn:microsoft.com/office/officeart/2005/8/layout/hierarchy1"/>
    <dgm:cxn modelId="{3E558048-1853-4DAE-8F8A-780D46B08612}" srcId="{A6F7C947-7C80-4142-A9E3-E479321987D0}" destId="{31D175FF-88BE-4ED8-AA6E-227BB185BF02}" srcOrd="1" destOrd="0" parTransId="{7AB5253D-6257-4053-826D-C9680F60A36E}" sibTransId="{FCADDEAF-3655-4292-9B0A-5A3B879DDEEE}"/>
    <dgm:cxn modelId="{145AB3AD-4F6B-480E-8C9B-708108A82D4C}" type="presOf" srcId="{9A98D5BB-6701-4F0F-B4B2-F80E63F90A46}" destId="{9837936A-8E95-4E9C-8654-079BABF2755B}" srcOrd="0" destOrd="0" presId="urn:microsoft.com/office/officeart/2005/8/layout/hierarchy1"/>
    <dgm:cxn modelId="{5DA9CD07-336F-4708-A458-B9A8BEE248A9}" type="presOf" srcId="{A6F7C947-7C80-4142-A9E3-E479321987D0}" destId="{FBA46FC6-6C5F-4B08-8495-59ED607C98A7}" srcOrd="0" destOrd="0" presId="urn:microsoft.com/office/officeart/2005/8/layout/hierarchy1"/>
    <dgm:cxn modelId="{71668F51-5FF3-49EC-9C23-802A546EF6EA}" type="presOf" srcId="{567EC1C2-0DF7-4438-92B6-0C24E8AC4419}" destId="{7BCEA4B3-5CC6-4E9F-9444-746988F70B0D}" srcOrd="0" destOrd="0" presId="urn:microsoft.com/office/officeart/2005/8/layout/hierarchy1"/>
    <dgm:cxn modelId="{50CB3113-F5A2-423A-B48E-C8F03E097C14}" srcId="{EC65B8B0-69FA-4BAA-AC91-2680F78A257D}" destId="{84239B1E-5344-4E5B-AA33-7F2A46F47754}" srcOrd="0" destOrd="0" parTransId="{20A8DB63-6099-4936-B3DD-7B6BF15073EA}" sibTransId="{6C259DE6-2813-41BA-886B-31A015038E66}"/>
    <dgm:cxn modelId="{9F06E9BF-69D0-4E6D-B8A0-CF963C9EAB75}" type="presOf" srcId="{2676AFD7-4690-4949-ACF5-8FAF985DEA8A}" destId="{9BCD07D8-D331-48A2-A519-ACA5DFAD2FE6}" srcOrd="0" destOrd="0" presId="urn:microsoft.com/office/officeart/2005/8/layout/hierarchy1"/>
    <dgm:cxn modelId="{9E72AACF-FFEC-44E6-9D2D-DBC58B494F18}" srcId="{9A98D5BB-6701-4F0F-B4B2-F80E63F90A46}" destId="{B0187001-D783-40A3-9A81-C8E9347FD7AB}" srcOrd="0" destOrd="0" parTransId="{3A4D5F61-247E-49A8-B8ED-65A1F7D88BE1}" sibTransId="{1B92CE58-B99A-4614-96D7-9A6175C3F11F}"/>
    <dgm:cxn modelId="{75AF39E3-06D9-4EE5-9048-2FFB37C0C33F}" srcId="{EEB72B4F-9736-42ED-9DFC-C1277AEA12C4}" destId="{932EE331-34B2-4AFA-AE88-7540A4CFAC1C}" srcOrd="0" destOrd="0" parTransId="{EDCADA5B-BC8B-4205-98DE-095F9CF979D9}" sibTransId="{20903849-4E06-4EEE-803F-C537D338FB0D}"/>
    <dgm:cxn modelId="{AB604D97-BFC4-41CF-AEB2-CF063F063339}" type="presOf" srcId="{2DFE994C-BD2F-4F41-AF2C-B3B193043941}" destId="{22B92806-650F-4094-8D17-E3A962AA69D1}" srcOrd="0" destOrd="0" presId="urn:microsoft.com/office/officeart/2005/8/layout/hierarchy1"/>
    <dgm:cxn modelId="{35298CD4-636A-4D08-B9EF-6C70C72F3FBD}" type="presOf" srcId="{F5B559EC-7E35-48E1-B636-311B5AA4E88D}" destId="{129C262C-118E-4C76-8B5F-8E1C0390A923}" srcOrd="0" destOrd="0" presId="urn:microsoft.com/office/officeart/2005/8/layout/hierarchy1"/>
    <dgm:cxn modelId="{D3FC032D-3CA4-4BBA-9F0B-39F59B885FD8}" type="presParOf" srcId="{A3663154-572C-47FB-A268-CDD9CA69669B}" destId="{1B8BEB6A-8C65-49EF-894F-720359873768}" srcOrd="0" destOrd="0" presId="urn:microsoft.com/office/officeart/2005/8/layout/hierarchy1"/>
    <dgm:cxn modelId="{0F5082F7-00C1-437A-86C0-B54EA16FB34E}" type="presParOf" srcId="{1B8BEB6A-8C65-49EF-894F-720359873768}" destId="{7C0BCA76-796B-4CAA-BC90-4319CA149100}" srcOrd="0" destOrd="0" presId="urn:microsoft.com/office/officeart/2005/8/layout/hierarchy1"/>
    <dgm:cxn modelId="{934489C3-B3C8-4DE7-B7DD-ACABD307875F}" type="presParOf" srcId="{7C0BCA76-796B-4CAA-BC90-4319CA149100}" destId="{63C40109-1280-4C00-8830-CC81103BD99B}" srcOrd="0" destOrd="0" presId="urn:microsoft.com/office/officeart/2005/8/layout/hierarchy1"/>
    <dgm:cxn modelId="{0F3FC5C7-E3A4-4469-869E-E18CEEFA1CB8}" type="presParOf" srcId="{7C0BCA76-796B-4CAA-BC90-4319CA149100}" destId="{6740E4E5-24BA-4E5C-A2B1-6FB23778191F}" srcOrd="1" destOrd="0" presId="urn:microsoft.com/office/officeart/2005/8/layout/hierarchy1"/>
    <dgm:cxn modelId="{BE47048C-221C-4E01-AEF9-F52AC9408EBA}" type="presParOf" srcId="{1B8BEB6A-8C65-49EF-894F-720359873768}" destId="{A91B1B6E-0820-48AC-BDEF-84D7AD67E460}" srcOrd="1" destOrd="0" presId="urn:microsoft.com/office/officeart/2005/8/layout/hierarchy1"/>
    <dgm:cxn modelId="{0788ACFF-C3A5-43FB-A6E1-2AFA4B45875F}" type="presParOf" srcId="{A91B1B6E-0820-48AC-BDEF-84D7AD67E460}" destId="{22B92806-650F-4094-8D17-E3A962AA69D1}" srcOrd="0" destOrd="0" presId="urn:microsoft.com/office/officeart/2005/8/layout/hierarchy1"/>
    <dgm:cxn modelId="{3AB5A036-33B4-47E7-A794-3740ABDAFCD1}" type="presParOf" srcId="{A91B1B6E-0820-48AC-BDEF-84D7AD67E460}" destId="{09A89D3E-EB31-4F4C-B851-433538894F81}" srcOrd="1" destOrd="0" presId="urn:microsoft.com/office/officeart/2005/8/layout/hierarchy1"/>
    <dgm:cxn modelId="{83271E17-E7DB-40E4-B65C-F42EC22C7B20}" type="presParOf" srcId="{09A89D3E-EB31-4F4C-B851-433538894F81}" destId="{5249A2AD-079A-4818-BD7B-67EB3341A243}" srcOrd="0" destOrd="0" presId="urn:microsoft.com/office/officeart/2005/8/layout/hierarchy1"/>
    <dgm:cxn modelId="{03553972-D131-49FB-BEA5-F5267A144C49}" type="presParOf" srcId="{5249A2AD-079A-4818-BD7B-67EB3341A243}" destId="{2CB87D9F-ACA0-4C1D-B984-311E1732BE79}" srcOrd="0" destOrd="0" presId="urn:microsoft.com/office/officeart/2005/8/layout/hierarchy1"/>
    <dgm:cxn modelId="{708A39E9-1AB5-4C18-959E-E3846DAC2FAA}" type="presParOf" srcId="{5249A2AD-079A-4818-BD7B-67EB3341A243}" destId="{39A66AF0-BB38-4452-89C2-399D1922CA32}" srcOrd="1" destOrd="0" presId="urn:microsoft.com/office/officeart/2005/8/layout/hierarchy1"/>
    <dgm:cxn modelId="{44F2F1E6-43A4-4F10-A337-009B4F1AB08A}" type="presParOf" srcId="{09A89D3E-EB31-4F4C-B851-433538894F81}" destId="{EE216E0B-CC31-42ED-B0C4-CC3679019CEB}" srcOrd="1" destOrd="0" presId="urn:microsoft.com/office/officeart/2005/8/layout/hierarchy1"/>
    <dgm:cxn modelId="{E15958B4-2D6C-47FD-BE0A-257CC94281D7}" type="presParOf" srcId="{EE216E0B-CC31-42ED-B0C4-CC3679019CEB}" destId="{A2266FC8-123C-4E57-B70F-D34C45AECD87}" srcOrd="0" destOrd="0" presId="urn:microsoft.com/office/officeart/2005/8/layout/hierarchy1"/>
    <dgm:cxn modelId="{287D00BF-BF1A-414B-9340-8C85526BE073}" type="presParOf" srcId="{EE216E0B-CC31-42ED-B0C4-CC3679019CEB}" destId="{1CFBCC74-97AF-4EB5-BCCF-A695EF051430}" srcOrd="1" destOrd="0" presId="urn:microsoft.com/office/officeart/2005/8/layout/hierarchy1"/>
    <dgm:cxn modelId="{FAB7A59C-8262-4166-A1A1-5AF5772DEE71}" type="presParOf" srcId="{1CFBCC74-97AF-4EB5-BCCF-A695EF051430}" destId="{F356CCFB-F463-44B3-B667-40BE74A04FD8}" srcOrd="0" destOrd="0" presId="urn:microsoft.com/office/officeart/2005/8/layout/hierarchy1"/>
    <dgm:cxn modelId="{05A768EB-5941-4063-9B0B-83DD4434DF3F}" type="presParOf" srcId="{F356CCFB-F463-44B3-B667-40BE74A04FD8}" destId="{5489CA86-3676-4A69-A4BC-E179ECCB1044}" srcOrd="0" destOrd="0" presId="urn:microsoft.com/office/officeart/2005/8/layout/hierarchy1"/>
    <dgm:cxn modelId="{07170C1B-D99A-43D9-9B86-93B462D48751}" type="presParOf" srcId="{F356CCFB-F463-44B3-B667-40BE74A04FD8}" destId="{5D0B4AC7-591A-4824-B46F-5A043164FFB3}" srcOrd="1" destOrd="0" presId="urn:microsoft.com/office/officeart/2005/8/layout/hierarchy1"/>
    <dgm:cxn modelId="{93DD0997-5179-45B3-B67B-38635EC55E8D}" type="presParOf" srcId="{1CFBCC74-97AF-4EB5-BCCF-A695EF051430}" destId="{BC636233-F728-412E-B3B2-3289C391006A}" srcOrd="1" destOrd="0" presId="urn:microsoft.com/office/officeart/2005/8/layout/hierarchy1"/>
    <dgm:cxn modelId="{4BD45D3C-7A98-4F05-AEDB-B2B8E7060EF1}" type="presParOf" srcId="{BC636233-F728-412E-B3B2-3289C391006A}" destId="{9BCD07D8-D331-48A2-A519-ACA5DFAD2FE6}" srcOrd="0" destOrd="0" presId="urn:microsoft.com/office/officeart/2005/8/layout/hierarchy1"/>
    <dgm:cxn modelId="{577E721F-B1A1-45E3-B0B2-1AFDDBCBF5DD}" type="presParOf" srcId="{BC636233-F728-412E-B3B2-3289C391006A}" destId="{C66B58F6-8E4F-47D6-A853-5567738D034D}" srcOrd="1" destOrd="0" presId="urn:microsoft.com/office/officeart/2005/8/layout/hierarchy1"/>
    <dgm:cxn modelId="{25C235FD-B6EE-462C-A2C9-548B1B2D421A}" type="presParOf" srcId="{C66B58F6-8E4F-47D6-A853-5567738D034D}" destId="{3FE8AFDA-059C-4270-B433-91A2D25A96D4}" srcOrd="0" destOrd="0" presId="urn:microsoft.com/office/officeart/2005/8/layout/hierarchy1"/>
    <dgm:cxn modelId="{4C7D0D4F-51B5-4D32-80CC-6F8DA27C824A}" type="presParOf" srcId="{3FE8AFDA-059C-4270-B433-91A2D25A96D4}" destId="{20F7BA89-FEEC-4908-8121-9064980CEB12}" srcOrd="0" destOrd="0" presId="urn:microsoft.com/office/officeart/2005/8/layout/hierarchy1"/>
    <dgm:cxn modelId="{FBAC22BC-2B01-4FB3-8484-A2C2AE774532}" type="presParOf" srcId="{3FE8AFDA-059C-4270-B433-91A2D25A96D4}" destId="{FC719472-2723-4AF7-AF65-680979C14A4E}" srcOrd="1" destOrd="0" presId="urn:microsoft.com/office/officeart/2005/8/layout/hierarchy1"/>
    <dgm:cxn modelId="{E05E0CFA-733B-4E0B-BD82-5300B2BAABA1}" type="presParOf" srcId="{C66B58F6-8E4F-47D6-A853-5567738D034D}" destId="{7B376625-F4E1-414A-AF2F-211AAB475464}" srcOrd="1" destOrd="0" presId="urn:microsoft.com/office/officeart/2005/8/layout/hierarchy1"/>
    <dgm:cxn modelId="{207F7C23-5753-49A1-8321-79E42E975AA7}" type="presParOf" srcId="{7B376625-F4E1-414A-AF2F-211AAB475464}" destId="{459FE322-45D9-4771-837D-9C59E1D12594}" srcOrd="0" destOrd="0" presId="urn:microsoft.com/office/officeart/2005/8/layout/hierarchy1"/>
    <dgm:cxn modelId="{2C83D159-7BA8-4168-AE4B-B1B0EB6B5612}" type="presParOf" srcId="{7B376625-F4E1-414A-AF2F-211AAB475464}" destId="{C1F1AAFF-D246-439A-9C1E-FAE605E8DB3D}" srcOrd="1" destOrd="0" presId="urn:microsoft.com/office/officeart/2005/8/layout/hierarchy1"/>
    <dgm:cxn modelId="{C6D46463-FB96-41B7-87E3-10479705AE4D}" type="presParOf" srcId="{C1F1AAFF-D246-439A-9C1E-FAE605E8DB3D}" destId="{9F7252AD-C5D0-49B2-A271-C453B8A75880}" srcOrd="0" destOrd="0" presId="urn:microsoft.com/office/officeart/2005/8/layout/hierarchy1"/>
    <dgm:cxn modelId="{EA1ECBDC-AEF7-4533-B116-D246559A199A}" type="presParOf" srcId="{9F7252AD-C5D0-49B2-A271-C453B8A75880}" destId="{370DE26E-F356-4320-82D5-CE23507ED85E}" srcOrd="0" destOrd="0" presId="urn:microsoft.com/office/officeart/2005/8/layout/hierarchy1"/>
    <dgm:cxn modelId="{366F7FD3-AD56-4DCE-A5E1-52552B308881}" type="presParOf" srcId="{9F7252AD-C5D0-49B2-A271-C453B8A75880}" destId="{26EE15A0-06E8-477B-A033-0A6F18927D9F}" srcOrd="1" destOrd="0" presId="urn:microsoft.com/office/officeart/2005/8/layout/hierarchy1"/>
    <dgm:cxn modelId="{CBD63F5C-C70A-4E01-B491-D98DD5A02EF0}" type="presParOf" srcId="{C1F1AAFF-D246-439A-9C1E-FAE605E8DB3D}" destId="{BAE9EBFC-BD37-4722-B4F1-9DA0B898B50C}" srcOrd="1" destOrd="0" presId="urn:microsoft.com/office/officeart/2005/8/layout/hierarchy1"/>
    <dgm:cxn modelId="{0E309C4D-4E09-4ACF-8E85-FD66779F431A}" type="presParOf" srcId="{BC636233-F728-412E-B3B2-3289C391006A}" destId="{85D206A8-0A16-4718-BEA7-604F7EEDF77E}" srcOrd="2" destOrd="0" presId="urn:microsoft.com/office/officeart/2005/8/layout/hierarchy1"/>
    <dgm:cxn modelId="{798C8C42-C09C-45B8-BB56-745816A868A0}" type="presParOf" srcId="{BC636233-F728-412E-B3B2-3289C391006A}" destId="{768196F6-6648-4A46-A47C-34529CA90BD5}" srcOrd="3" destOrd="0" presId="urn:microsoft.com/office/officeart/2005/8/layout/hierarchy1"/>
    <dgm:cxn modelId="{56074318-89CC-4844-91C3-FF1E4283A0EE}" type="presParOf" srcId="{768196F6-6648-4A46-A47C-34529CA90BD5}" destId="{477A80B0-481F-456A-9F49-88442E256469}" srcOrd="0" destOrd="0" presId="urn:microsoft.com/office/officeart/2005/8/layout/hierarchy1"/>
    <dgm:cxn modelId="{0CD5973F-4715-4C57-8580-61CFF10AC297}" type="presParOf" srcId="{477A80B0-481F-456A-9F49-88442E256469}" destId="{F1BB9F35-3446-4312-9BCE-B9FE48B4F7E7}" srcOrd="0" destOrd="0" presId="urn:microsoft.com/office/officeart/2005/8/layout/hierarchy1"/>
    <dgm:cxn modelId="{92CBE6B5-7A13-4FE5-AB49-6F6AD9A3D779}" type="presParOf" srcId="{477A80B0-481F-456A-9F49-88442E256469}" destId="{CD2E7716-7888-483D-A94B-61AB4FFBDCF7}" srcOrd="1" destOrd="0" presId="urn:microsoft.com/office/officeart/2005/8/layout/hierarchy1"/>
    <dgm:cxn modelId="{3457932E-BA19-41C4-A308-77DB3E02B00D}" type="presParOf" srcId="{768196F6-6648-4A46-A47C-34529CA90BD5}" destId="{B379ECA6-A0C4-4D90-8EC1-1404E433C5B3}" srcOrd="1" destOrd="0" presId="urn:microsoft.com/office/officeart/2005/8/layout/hierarchy1"/>
    <dgm:cxn modelId="{42C2DB0E-EA27-4B70-A3A8-D10D8320FF9A}" type="presParOf" srcId="{B379ECA6-A0C4-4D90-8EC1-1404E433C5B3}" destId="{1F55B597-A8EF-44C7-8317-A857A2F7CABB}" srcOrd="0" destOrd="0" presId="urn:microsoft.com/office/officeart/2005/8/layout/hierarchy1"/>
    <dgm:cxn modelId="{69B10864-D288-44A7-96AA-22B259CF4254}" type="presParOf" srcId="{B379ECA6-A0C4-4D90-8EC1-1404E433C5B3}" destId="{5F6D7544-0825-48E5-B791-0638439B477D}" srcOrd="1" destOrd="0" presId="urn:microsoft.com/office/officeart/2005/8/layout/hierarchy1"/>
    <dgm:cxn modelId="{0525F625-294B-4513-86CA-8F135AEAE5CE}" type="presParOf" srcId="{5F6D7544-0825-48E5-B791-0638439B477D}" destId="{F77ED4BF-E86C-4BD3-B39D-6BB88C29C7E2}" srcOrd="0" destOrd="0" presId="urn:microsoft.com/office/officeart/2005/8/layout/hierarchy1"/>
    <dgm:cxn modelId="{5302CBEF-B2EB-4C8E-8FDF-126930E7B256}" type="presParOf" srcId="{F77ED4BF-E86C-4BD3-B39D-6BB88C29C7E2}" destId="{5FC13200-5793-4850-9EEC-6194404963AA}" srcOrd="0" destOrd="0" presId="urn:microsoft.com/office/officeart/2005/8/layout/hierarchy1"/>
    <dgm:cxn modelId="{9D6951D0-0190-4C9D-8D91-C584CCCEA147}" type="presParOf" srcId="{F77ED4BF-E86C-4BD3-B39D-6BB88C29C7E2}" destId="{03365057-15D8-4450-A888-17D2CBA9EB16}" srcOrd="1" destOrd="0" presId="urn:microsoft.com/office/officeart/2005/8/layout/hierarchy1"/>
    <dgm:cxn modelId="{5CB149FD-08CC-4785-BD12-98E06159C83D}" type="presParOf" srcId="{5F6D7544-0825-48E5-B791-0638439B477D}" destId="{69D9B58A-720C-4389-ABDF-3040DC3909BF}" srcOrd="1" destOrd="0" presId="urn:microsoft.com/office/officeart/2005/8/layout/hierarchy1"/>
    <dgm:cxn modelId="{66C6CC15-E74C-4EFD-9893-427B90126BE1}" type="presParOf" srcId="{A91B1B6E-0820-48AC-BDEF-84D7AD67E460}" destId="{FBB11EFA-1A6B-4CAE-8C36-EC027F27068C}" srcOrd="2" destOrd="0" presId="urn:microsoft.com/office/officeart/2005/8/layout/hierarchy1"/>
    <dgm:cxn modelId="{BE0632CD-4589-49C8-91E4-1C280EFC7ABC}" type="presParOf" srcId="{A91B1B6E-0820-48AC-BDEF-84D7AD67E460}" destId="{18608801-13B0-4B04-8C63-CABEEE7FFB45}" srcOrd="3" destOrd="0" presId="urn:microsoft.com/office/officeart/2005/8/layout/hierarchy1"/>
    <dgm:cxn modelId="{17D9CA5F-6390-4D37-B747-06D425CD0884}" type="presParOf" srcId="{18608801-13B0-4B04-8C63-CABEEE7FFB45}" destId="{9EEC1FA4-F4AB-4249-B10E-E37C14298E37}" srcOrd="0" destOrd="0" presId="urn:microsoft.com/office/officeart/2005/8/layout/hierarchy1"/>
    <dgm:cxn modelId="{EADC55E9-5AD8-4E58-A920-13F5FC0A401A}" type="presParOf" srcId="{9EEC1FA4-F4AB-4249-B10E-E37C14298E37}" destId="{ECB6B70F-D445-4968-BF1D-927387D54909}" srcOrd="0" destOrd="0" presId="urn:microsoft.com/office/officeart/2005/8/layout/hierarchy1"/>
    <dgm:cxn modelId="{5CE45621-8E92-4832-8292-BEDED47AA448}" type="presParOf" srcId="{9EEC1FA4-F4AB-4249-B10E-E37C14298E37}" destId="{FAE8C344-D0C1-43AB-8B83-DE824794B078}" srcOrd="1" destOrd="0" presId="urn:microsoft.com/office/officeart/2005/8/layout/hierarchy1"/>
    <dgm:cxn modelId="{28BC5B8D-5FC8-4EB1-987D-E7F5B352F8E9}" type="presParOf" srcId="{18608801-13B0-4B04-8C63-CABEEE7FFB45}" destId="{800D5DF6-01AE-40C1-A199-5CD1A37D9A2F}" srcOrd="1" destOrd="0" presId="urn:microsoft.com/office/officeart/2005/8/layout/hierarchy1"/>
    <dgm:cxn modelId="{93350C52-46E6-44D3-8504-9FF43399D3DE}" type="presParOf" srcId="{800D5DF6-01AE-40C1-A199-5CD1A37D9A2F}" destId="{46BE9F32-B02F-4E9F-9391-48600140C0AE}" srcOrd="0" destOrd="0" presId="urn:microsoft.com/office/officeart/2005/8/layout/hierarchy1"/>
    <dgm:cxn modelId="{622D303E-6E5C-45F2-93E6-2C955889C2EF}" type="presParOf" srcId="{800D5DF6-01AE-40C1-A199-5CD1A37D9A2F}" destId="{39E54390-31D8-40C2-B86A-E25C4775076C}" srcOrd="1" destOrd="0" presId="urn:microsoft.com/office/officeart/2005/8/layout/hierarchy1"/>
    <dgm:cxn modelId="{54C2525A-A50F-48F5-89D4-39AC33921CB1}" type="presParOf" srcId="{39E54390-31D8-40C2-B86A-E25C4775076C}" destId="{F8FA0292-4F33-4B85-8FC3-A322735BDF7F}" srcOrd="0" destOrd="0" presId="urn:microsoft.com/office/officeart/2005/8/layout/hierarchy1"/>
    <dgm:cxn modelId="{FA920305-5AB1-4E4E-A4A1-2F171DB4525A}" type="presParOf" srcId="{F8FA0292-4F33-4B85-8FC3-A322735BDF7F}" destId="{A144BF56-4759-44F2-86A7-0E9704C293BD}" srcOrd="0" destOrd="0" presId="urn:microsoft.com/office/officeart/2005/8/layout/hierarchy1"/>
    <dgm:cxn modelId="{7BFEF189-1E1A-4D57-97F1-42458CA46C65}" type="presParOf" srcId="{F8FA0292-4F33-4B85-8FC3-A322735BDF7F}" destId="{7BCEA4B3-5CC6-4E9F-9444-746988F70B0D}" srcOrd="1" destOrd="0" presId="urn:microsoft.com/office/officeart/2005/8/layout/hierarchy1"/>
    <dgm:cxn modelId="{006F6FC8-261A-4E5D-A131-3D8AD3E7478D}" type="presParOf" srcId="{39E54390-31D8-40C2-B86A-E25C4775076C}" destId="{B6C9B2F1-1D02-431D-942E-1C51494103DA}" srcOrd="1" destOrd="0" presId="urn:microsoft.com/office/officeart/2005/8/layout/hierarchy1"/>
    <dgm:cxn modelId="{A0B13169-6F6C-4922-80D4-96F355374685}" type="presParOf" srcId="{B6C9B2F1-1D02-431D-942E-1C51494103DA}" destId="{B19FBB7F-6AAB-481B-B09C-8E1AFEEE1EF5}" srcOrd="0" destOrd="0" presId="urn:microsoft.com/office/officeart/2005/8/layout/hierarchy1"/>
    <dgm:cxn modelId="{0D6EF992-6801-4BA7-88BC-7416CC36F723}" type="presParOf" srcId="{B6C9B2F1-1D02-431D-942E-1C51494103DA}" destId="{230AE81C-CD61-4F3E-B0C3-6844F7328B64}" srcOrd="1" destOrd="0" presId="urn:microsoft.com/office/officeart/2005/8/layout/hierarchy1"/>
    <dgm:cxn modelId="{CBC939C3-A2F9-41D6-AF03-722BDA277322}" type="presParOf" srcId="{230AE81C-CD61-4F3E-B0C3-6844F7328B64}" destId="{805611E7-5748-4C3F-8D2D-52BC60A2BA83}" srcOrd="0" destOrd="0" presId="urn:microsoft.com/office/officeart/2005/8/layout/hierarchy1"/>
    <dgm:cxn modelId="{1F9BBFE8-8A8E-4BA3-955C-C8AA1B737D24}" type="presParOf" srcId="{805611E7-5748-4C3F-8D2D-52BC60A2BA83}" destId="{CCF6B4CA-07C4-4468-BF98-3CDB6016DA98}" srcOrd="0" destOrd="0" presId="urn:microsoft.com/office/officeart/2005/8/layout/hierarchy1"/>
    <dgm:cxn modelId="{87475263-4E21-4F35-B952-D2E32D83D141}" type="presParOf" srcId="{805611E7-5748-4C3F-8D2D-52BC60A2BA83}" destId="{9837936A-8E95-4E9C-8654-079BABF2755B}" srcOrd="1" destOrd="0" presId="urn:microsoft.com/office/officeart/2005/8/layout/hierarchy1"/>
    <dgm:cxn modelId="{5A30AB37-BAF7-4B1F-B8BB-7F7CEE7D9DCE}" type="presParOf" srcId="{230AE81C-CD61-4F3E-B0C3-6844F7328B64}" destId="{B0B4AD24-5596-4E3E-9E92-8E6CC4005E4A}" srcOrd="1" destOrd="0" presId="urn:microsoft.com/office/officeart/2005/8/layout/hierarchy1"/>
    <dgm:cxn modelId="{300218C9-078F-4773-B1F4-4C9D2F0C5E69}" type="presParOf" srcId="{B0B4AD24-5596-4E3E-9E92-8E6CC4005E4A}" destId="{CD6526C8-720F-4B88-8D4E-F0D50B9B100A}" srcOrd="0" destOrd="0" presId="urn:microsoft.com/office/officeart/2005/8/layout/hierarchy1"/>
    <dgm:cxn modelId="{C5A90D41-A3EB-49B6-9D9B-22C9EF277F53}" type="presParOf" srcId="{B0B4AD24-5596-4E3E-9E92-8E6CC4005E4A}" destId="{E5684176-8F3D-42AE-A5F5-EC79D7AB6B2D}" srcOrd="1" destOrd="0" presId="urn:microsoft.com/office/officeart/2005/8/layout/hierarchy1"/>
    <dgm:cxn modelId="{8670A42C-A868-466F-931B-C6547D9A04E2}" type="presParOf" srcId="{E5684176-8F3D-42AE-A5F5-EC79D7AB6B2D}" destId="{91B5D483-AD90-4E3E-B115-0BCCEC5920E7}" srcOrd="0" destOrd="0" presId="urn:microsoft.com/office/officeart/2005/8/layout/hierarchy1"/>
    <dgm:cxn modelId="{FFC20E2B-90E3-44BC-B899-5621D5D7697C}" type="presParOf" srcId="{91B5D483-AD90-4E3E-B115-0BCCEC5920E7}" destId="{DF7ADE0E-AA9B-4A78-9E9E-DE7BA2C80F77}" srcOrd="0" destOrd="0" presId="urn:microsoft.com/office/officeart/2005/8/layout/hierarchy1"/>
    <dgm:cxn modelId="{495E70DA-DF86-4879-B715-C5BB3C61DC84}" type="presParOf" srcId="{91B5D483-AD90-4E3E-B115-0BCCEC5920E7}" destId="{1A16ABBC-1F38-498C-AA87-7E672A3B2085}" srcOrd="1" destOrd="0" presId="urn:microsoft.com/office/officeart/2005/8/layout/hierarchy1"/>
    <dgm:cxn modelId="{2DE67959-BF7D-46A9-8585-58CE32EA52AF}" type="presParOf" srcId="{E5684176-8F3D-42AE-A5F5-EC79D7AB6B2D}" destId="{F75453D0-46E7-4030-BD22-4311114E1FF0}" srcOrd="1" destOrd="0" presId="urn:microsoft.com/office/officeart/2005/8/layout/hierarchy1"/>
    <dgm:cxn modelId="{79CB9C8E-68FB-41B4-A467-F912E80ABD09}" type="presParOf" srcId="{B6C9B2F1-1D02-431D-942E-1C51494103DA}" destId="{C54AF54D-60D3-406B-A396-F247601A9459}" srcOrd="2" destOrd="0" presId="urn:microsoft.com/office/officeart/2005/8/layout/hierarchy1"/>
    <dgm:cxn modelId="{31143F32-D05F-408C-9395-8699D8D99413}" type="presParOf" srcId="{B6C9B2F1-1D02-431D-942E-1C51494103DA}" destId="{95B62464-95C9-4377-91CB-EB8DC6819C0C}" srcOrd="3" destOrd="0" presId="urn:microsoft.com/office/officeart/2005/8/layout/hierarchy1"/>
    <dgm:cxn modelId="{7C6044EA-AE07-453C-BA6D-255E6464AB4E}" type="presParOf" srcId="{95B62464-95C9-4377-91CB-EB8DC6819C0C}" destId="{DF1148EE-ACCB-4697-80AF-23A4302AC84C}" srcOrd="0" destOrd="0" presId="urn:microsoft.com/office/officeart/2005/8/layout/hierarchy1"/>
    <dgm:cxn modelId="{B9A3FF83-4554-4122-88EB-8A78FE6D684D}" type="presParOf" srcId="{DF1148EE-ACCB-4697-80AF-23A4302AC84C}" destId="{414F0C4E-F5D9-4DD6-ABE8-2BBCA14A9567}" srcOrd="0" destOrd="0" presId="urn:microsoft.com/office/officeart/2005/8/layout/hierarchy1"/>
    <dgm:cxn modelId="{771D197C-0386-4AD0-8E31-F37CA886A1C8}" type="presParOf" srcId="{DF1148EE-ACCB-4697-80AF-23A4302AC84C}" destId="{605E9B34-57FE-4E93-97F5-0F3D256BF78D}" srcOrd="1" destOrd="0" presId="urn:microsoft.com/office/officeart/2005/8/layout/hierarchy1"/>
    <dgm:cxn modelId="{8034721B-920D-43DD-9710-A8DCD2D6FF36}" type="presParOf" srcId="{95B62464-95C9-4377-91CB-EB8DC6819C0C}" destId="{9D05A66C-445C-4441-A24F-1DDFF5752160}" srcOrd="1" destOrd="0" presId="urn:microsoft.com/office/officeart/2005/8/layout/hierarchy1"/>
    <dgm:cxn modelId="{37E3292B-0ED1-491B-94D1-1FCAAAD60BC0}" type="presParOf" srcId="{9D05A66C-445C-4441-A24F-1DDFF5752160}" destId="{129C262C-118E-4C76-8B5F-8E1C0390A923}" srcOrd="0" destOrd="0" presId="urn:microsoft.com/office/officeart/2005/8/layout/hierarchy1"/>
    <dgm:cxn modelId="{F20FDC15-456F-4318-8777-7261CBE5AEA8}" type="presParOf" srcId="{9D05A66C-445C-4441-A24F-1DDFF5752160}" destId="{32157266-EC4F-4CB5-907A-7C57690AC2ED}" srcOrd="1" destOrd="0" presId="urn:microsoft.com/office/officeart/2005/8/layout/hierarchy1"/>
    <dgm:cxn modelId="{231C7CF7-70E5-41AB-8741-085C3B8284B0}" type="presParOf" srcId="{32157266-EC4F-4CB5-907A-7C57690AC2ED}" destId="{87E6BE29-5301-4956-9C23-393A0711F483}" srcOrd="0" destOrd="0" presId="urn:microsoft.com/office/officeart/2005/8/layout/hierarchy1"/>
    <dgm:cxn modelId="{2E3EC770-30C0-4731-B814-1DAB30653F7E}" type="presParOf" srcId="{87E6BE29-5301-4956-9C23-393A0711F483}" destId="{3490748E-FE7B-4683-89DA-4F05D4781F0F}" srcOrd="0" destOrd="0" presId="urn:microsoft.com/office/officeart/2005/8/layout/hierarchy1"/>
    <dgm:cxn modelId="{3E0B8F59-8D5D-4C88-A659-567E9F45E964}" type="presParOf" srcId="{87E6BE29-5301-4956-9C23-393A0711F483}" destId="{8C99E1F2-145D-4606-82B9-3BDE319A7CF4}" srcOrd="1" destOrd="0" presId="urn:microsoft.com/office/officeart/2005/8/layout/hierarchy1"/>
    <dgm:cxn modelId="{CD7EBCD8-A222-4887-B585-E2F3B0ED4955}" type="presParOf" srcId="{32157266-EC4F-4CB5-907A-7C57690AC2ED}" destId="{46855BDC-282A-47B5-AED2-E7799F85F596}" srcOrd="1" destOrd="0" presId="urn:microsoft.com/office/officeart/2005/8/layout/hierarchy1"/>
    <dgm:cxn modelId="{6D0173A7-B986-4B96-A05B-79F440499C9D}" type="presParOf" srcId="{A91B1B6E-0820-48AC-BDEF-84D7AD67E460}" destId="{4BCCE2B6-C4F0-43DE-9415-A2AAA28AB61C}" srcOrd="4" destOrd="0" presId="urn:microsoft.com/office/officeart/2005/8/layout/hierarchy1"/>
    <dgm:cxn modelId="{A0C88F87-72DB-4AA6-A189-1A28C5E2B239}" type="presParOf" srcId="{A91B1B6E-0820-48AC-BDEF-84D7AD67E460}" destId="{6FB54227-DA2C-4B13-B329-AAE3728D0B88}" srcOrd="5" destOrd="0" presId="urn:microsoft.com/office/officeart/2005/8/layout/hierarchy1"/>
    <dgm:cxn modelId="{745E6DB8-921D-477C-AA1E-C3563A886E43}" type="presParOf" srcId="{6FB54227-DA2C-4B13-B329-AAE3728D0B88}" destId="{21B4A872-CEA5-4CAA-8D22-64C25B4F4EA3}" srcOrd="0" destOrd="0" presId="urn:microsoft.com/office/officeart/2005/8/layout/hierarchy1"/>
    <dgm:cxn modelId="{E86F53B9-3DF0-4972-ACB0-0244C3F63FE5}" type="presParOf" srcId="{21B4A872-CEA5-4CAA-8D22-64C25B4F4EA3}" destId="{5DC27C34-18D2-4563-9853-3FA0FA4E9FA6}" srcOrd="0" destOrd="0" presId="urn:microsoft.com/office/officeart/2005/8/layout/hierarchy1"/>
    <dgm:cxn modelId="{1558BEE5-2EFE-4BE4-A048-E2D382F285C8}" type="presParOf" srcId="{21B4A872-CEA5-4CAA-8D22-64C25B4F4EA3}" destId="{66DD0E19-DEC5-4B83-A489-8811B3584815}" srcOrd="1" destOrd="0" presId="urn:microsoft.com/office/officeart/2005/8/layout/hierarchy1"/>
    <dgm:cxn modelId="{991AD169-839D-4EE3-A395-4478F73FDB59}" type="presParOf" srcId="{6FB54227-DA2C-4B13-B329-AAE3728D0B88}" destId="{A3DFCA07-A3FC-408A-9525-0EAE39208617}" srcOrd="1" destOrd="0" presId="urn:microsoft.com/office/officeart/2005/8/layout/hierarchy1"/>
    <dgm:cxn modelId="{1E269F78-0942-4345-961A-5BC6F23BDAB5}" type="presParOf" srcId="{A3DFCA07-A3FC-408A-9525-0EAE39208617}" destId="{5338D35F-8EE2-430E-872A-54A838DDB784}" srcOrd="0" destOrd="0" presId="urn:microsoft.com/office/officeart/2005/8/layout/hierarchy1"/>
    <dgm:cxn modelId="{2EFE1AF6-44BF-4EC3-BAAB-241F9D988FF1}" type="presParOf" srcId="{A3DFCA07-A3FC-408A-9525-0EAE39208617}" destId="{CC9E240B-E9F9-44C6-8360-36FBBE869C6D}" srcOrd="1" destOrd="0" presId="urn:microsoft.com/office/officeart/2005/8/layout/hierarchy1"/>
    <dgm:cxn modelId="{64068A4F-D741-4397-8E0D-25FDA5A0C2A5}" type="presParOf" srcId="{CC9E240B-E9F9-44C6-8360-36FBBE869C6D}" destId="{F6338A7E-3FD1-4F9C-AB3F-B649BF3DCA6B}" srcOrd="0" destOrd="0" presId="urn:microsoft.com/office/officeart/2005/8/layout/hierarchy1"/>
    <dgm:cxn modelId="{15C24105-B72F-4A4C-80CC-929E1D955176}" type="presParOf" srcId="{F6338A7E-3FD1-4F9C-AB3F-B649BF3DCA6B}" destId="{DDD2E907-702A-4E8C-8E48-7D8AF81DA9EB}" srcOrd="0" destOrd="0" presId="urn:microsoft.com/office/officeart/2005/8/layout/hierarchy1"/>
    <dgm:cxn modelId="{F9652F90-7C6B-40C6-B775-5440FF833BA0}" type="presParOf" srcId="{F6338A7E-3FD1-4F9C-AB3F-B649BF3DCA6B}" destId="{FBA46FC6-6C5F-4B08-8495-59ED607C98A7}" srcOrd="1" destOrd="0" presId="urn:microsoft.com/office/officeart/2005/8/layout/hierarchy1"/>
    <dgm:cxn modelId="{80E77805-A90C-4A18-B50C-C6389F82EBAA}" type="presParOf" srcId="{CC9E240B-E9F9-44C6-8360-36FBBE869C6D}" destId="{D751A5F7-CCA9-4A5C-AB94-AD4188EEDF3F}" srcOrd="1" destOrd="0" presId="urn:microsoft.com/office/officeart/2005/8/layout/hierarchy1"/>
    <dgm:cxn modelId="{79D0561D-9D70-4AF3-B0CA-05EA539DA495}" type="presParOf" srcId="{D751A5F7-CCA9-4A5C-AB94-AD4188EEDF3F}" destId="{035FBF91-6EB3-4F68-8B0B-30A257B0E6F4}" srcOrd="0" destOrd="0" presId="urn:microsoft.com/office/officeart/2005/8/layout/hierarchy1"/>
    <dgm:cxn modelId="{98399987-78E6-4A2F-857F-297562263040}" type="presParOf" srcId="{D751A5F7-CCA9-4A5C-AB94-AD4188EEDF3F}" destId="{3BD1E9A2-6647-4062-BDEF-CB0F0E3933FA}" srcOrd="1" destOrd="0" presId="urn:microsoft.com/office/officeart/2005/8/layout/hierarchy1"/>
    <dgm:cxn modelId="{08D5A997-72B7-4B16-BD0F-B58958CA4682}" type="presParOf" srcId="{3BD1E9A2-6647-4062-BDEF-CB0F0E3933FA}" destId="{7B9EF26D-0478-444A-84A6-2309BEE1CCA3}" srcOrd="0" destOrd="0" presId="urn:microsoft.com/office/officeart/2005/8/layout/hierarchy1"/>
    <dgm:cxn modelId="{0117C3FA-934D-4AF1-9E16-215DEB0A02D9}" type="presParOf" srcId="{7B9EF26D-0478-444A-84A6-2309BEE1CCA3}" destId="{F5A20040-A34C-400B-BD9D-1A29B981177A}" srcOrd="0" destOrd="0" presId="urn:microsoft.com/office/officeart/2005/8/layout/hierarchy1"/>
    <dgm:cxn modelId="{DAA793FE-D4B0-4E8C-A387-6BCF282CFC89}" type="presParOf" srcId="{7B9EF26D-0478-444A-84A6-2309BEE1CCA3}" destId="{A8EF2ADE-1815-4DC6-BFDB-3C83811258DD}" srcOrd="1" destOrd="0" presId="urn:microsoft.com/office/officeart/2005/8/layout/hierarchy1"/>
    <dgm:cxn modelId="{708DB809-F49E-47CA-888E-B5D93C1AB966}" type="presParOf" srcId="{3BD1E9A2-6647-4062-BDEF-CB0F0E3933FA}" destId="{0F2286DC-3286-43D3-8D69-EEF72FDC9B96}" srcOrd="1" destOrd="0" presId="urn:microsoft.com/office/officeart/2005/8/layout/hierarchy1"/>
    <dgm:cxn modelId="{6178DB18-4D46-4294-819C-3DCA56A50AE7}" type="presParOf" srcId="{0F2286DC-3286-43D3-8D69-EEF72FDC9B96}" destId="{55FBDE3D-054E-4C97-BCE5-63F05727265F}" srcOrd="0" destOrd="0" presId="urn:microsoft.com/office/officeart/2005/8/layout/hierarchy1"/>
    <dgm:cxn modelId="{B041F443-401F-4D3E-8FB3-6B8A72872863}" type="presParOf" srcId="{0F2286DC-3286-43D3-8D69-EEF72FDC9B96}" destId="{67FDD5FA-A4C5-41B6-8573-128AA85373CA}" srcOrd="1" destOrd="0" presId="urn:microsoft.com/office/officeart/2005/8/layout/hierarchy1"/>
    <dgm:cxn modelId="{AEF10984-B8A4-4294-B7EF-1B1C7D497D6C}" type="presParOf" srcId="{67FDD5FA-A4C5-41B6-8573-128AA85373CA}" destId="{163245D6-CB3F-4DB3-99E3-970B572E6F30}" srcOrd="0" destOrd="0" presId="urn:microsoft.com/office/officeart/2005/8/layout/hierarchy1"/>
    <dgm:cxn modelId="{797BFA3D-B63E-48C2-ADFE-09EC26F52AA5}" type="presParOf" srcId="{163245D6-CB3F-4DB3-99E3-970B572E6F30}" destId="{F5D95CBC-5C1B-4A5B-A20E-A891DEED1289}" srcOrd="0" destOrd="0" presId="urn:microsoft.com/office/officeart/2005/8/layout/hierarchy1"/>
    <dgm:cxn modelId="{BF9EF97E-1BF8-49A4-BCFD-1CE2E4F305C7}" type="presParOf" srcId="{163245D6-CB3F-4DB3-99E3-970B572E6F30}" destId="{4C97BC3C-ADC0-4F16-9C0D-B4D30D709D83}" srcOrd="1" destOrd="0" presId="urn:microsoft.com/office/officeart/2005/8/layout/hierarchy1"/>
    <dgm:cxn modelId="{7854314E-855E-4EF2-9C33-9EF90E677966}" type="presParOf" srcId="{67FDD5FA-A4C5-41B6-8573-128AA85373CA}" destId="{E76EDFEA-FBF1-4E68-8D7E-F917ED4CDEB9}" srcOrd="1" destOrd="0" presId="urn:microsoft.com/office/officeart/2005/8/layout/hierarchy1"/>
    <dgm:cxn modelId="{F75DD385-0DBF-426D-88C5-FDF72DCCCD1D}" type="presParOf" srcId="{D751A5F7-CCA9-4A5C-AB94-AD4188EEDF3F}" destId="{FECE1FD0-E456-49FA-B4F7-544AE307FCBF}" srcOrd="2" destOrd="0" presId="urn:microsoft.com/office/officeart/2005/8/layout/hierarchy1"/>
    <dgm:cxn modelId="{79896EFA-15DF-461A-BA60-04FC1990CF39}" type="presParOf" srcId="{D751A5F7-CCA9-4A5C-AB94-AD4188EEDF3F}" destId="{EDAF00F0-59D7-47E9-9EC3-4F8E97B2B6C5}" srcOrd="3" destOrd="0" presId="urn:microsoft.com/office/officeart/2005/8/layout/hierarchy1"/>
    <dgm:cxn modelId="{68C87DA2-831D-4AD2-B9AE-D8BD7DDF7046}" type="presParOf" srcId="{EDAF00F0-59D7-47E9-9EC3-4F8E97B2B6C5}" destId="{93D3C34E-DE4F-4387-BEDC-1815B5599E6D}" srcOrd="0" destOrd="0" presId="urn:microsoft.com/office/officeart/2005/8/layout/hierarchy1"/>
    <dgm:cxn modelId="{EF0D64CD-EFEC-4B6A-9DF7-2C15DF802EDB}" type="presParOf" srcId="{93D3C34E-DE4F-4387-BEDC-1815B5599E6D}" destId="{62DC9733-C3DD-4B82-B9F4-910F995169AD}" srcOrd="0" destOrd="0" presId="urn:microsoft.com/office/officeart/2005/8/layout/hierarchy1"/>
    <dgm:cxn modelId="{F23B9A6F-4CC6-4EAF-ACFD-F515C45B1DD7}" type="presParOf" srcId="{93D3C34E-DE4F-4387-BEDC-1815B5599E6D}" destId="{23932CDB-5D64-4EB0-B721-1137750DA854}" srcOrd="1" destOrd="0" presId="urn:microsoft.com/office/officeart/2005/8/layout/hierarchy1"/>
    <dgm:cxn modelId="{50916F09-9C1F-4492-A655-3E2390E1EC89}" type="presParOf" srcId="{EDAF00F0-59D7-47E9-9EC3-4F8E97B2B6C5}" destId="{D73AD9BF-E9EA-48F9-BA07-D40CFFEB94C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5224E1F-7518-4CC6-8B5D-98350473AC2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8974927B-DF51-4BDF-A568-40883DE5F787}">
      <dgm:prSet phldrT="[文字]" custT="1"/>
      <dgm:spPr/>
      <dgm:t>
        <a:bodyPr/>
        <a:lstStyle/>
        <a:p>
          <a:r>
            <a:rPr lang="zh-TW" altLang="en-US" sz="1600" b="1" dirty="0" smtClean="0"/>
            <a:t>兩個活動日期相撞，但都希望出席</a:t>
          </a:r>
          <a:endParaRPr lang="zh-TW" altLang="en-US" sz="1600" b="1" dirty="0"/>
        </a:p>
      </dgm:t>
    </dgm:pt>
    <dgm:pt modelId="{24A1C31C-068F-4CC4-978C-B35841635B80}" type="parTrans" cxnId="{C8CC67B9-64F5-456F-98B7-FC2F5A2E6223}">
      <dgm:prSet/>
      <dgm:spPr/>
      <dgm:t>
        <a:bodyPr/>
        <a:lstStyle/>
        <a:p>
          <a:endParaRPr lang="zh-TW" altLang="en-US" sz="1600" b="1"/>
        </a:p>
      </dgm:t>
    </dgm:pt>
    <dgm:pt modelId="{969B8CEB-822D-46E4-B93D-D2375DEF17E5}" type="sibTrans" cxnId="{C8CC67B9-64F5-456F-98B7-FC2F5A2E6223}">
      <dgm:prSet/>
      <dgm:spPr/>
      <dgm:t>
        <a:bodyPr/>
        <a:lstStyle/>
        <a:p>
          <a:endParaRPr lang="zh-TW" altLang="en-US" sz="1600" b="1"/>
        </a:p>
      </dgm:t>
    </dgm:pt>
    <dgm:pt modelId="{EC65B8B0-69FA-4BAA-AC91-2680F78A257D}">
      <dgm:prSet phldrT="[文字]" custT="1"/>
      <dgm:spPr/>
      <dgm:t>
        <a:bodyPr/>
        <a:lstStyle/>
        <a:p>
          <a:r>
            <a:rPr lang="zh-TW" altLang="en-US" sz="1600" b="1" dirty="0" smtClean="0"/>
            <a:t>家庭</a:t>
          </a:r>
        </a:p>
      </dgm:t>
    </dgm:pt>
    <dgm:pt modelId="{2DFE994C-BD2F-4F41-AF2C-B3B193043941}" type="parTrans" cxnId="{E3257215-2DFD-45F7-A07F-10F57AA0B75D}">
      <dgm:prSet/>
      <dgm:spPr/>
      <dgm:t>
        <a:bodyPr/>
        <a:lstStyle/>
        <a:p>
          <a:endParaRPr lang="zh-TW" altLang="en-US" sz="1600" b="1"/>
        </a:p>
      </dgm:t>
    </dgm:pt>
    <dgm:pt modelId="{73D8D68D-1516-4195-83E4-66F4A7C03435}" type="sibTrans" cxnId="{E3257215-2DFD-45F7-A07F-10F57AA0B75D}">
      <dgm:prSet/>
      <dgm:spPr/>
      <dgm:t>
        <a:bodyPr/>
        <a:lstStyle/>
        <a:p>
          <a:endParaRPr lang="zh-TW" altLang="en-US" sz="1600" b="1"/>
        </a:p>
      </dgm:t>
    </dgm:pt>
    <dgm:pt modelId="{84239B1E-5344-4E5B-AA33-7F2A46F47754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選擇與家人聚餐</a:t>
          </a:r>
          <a:endParaRPr lang="zh-TW" altLang="en-US" sz="1600" b="1" dirty="0"/>
        </a:p>
      </dgm:t>
    </dgm:pt>
    <dgm:pt modelId="{20A8DB63-6099-4936-B3DD-7B6BF15073EA}" type="parTrans" cxnId="{50CB3113-F5A2-423A-B48E-C8F03E097C14}">
      <dgm:prSet/>
      <dgm:spPr/>
      <dgm:t>
        <a:bodyPr/>
        <a:lstStyle/>
        <a:p>
          <a:endParaRPr lang="zh-TW" altLang="en-US" sz="1600" b="1"/>
        </a:p>
      </dgm:t>
    </dgm:pt>
    <dgm:pt modelId="{6C259DE6-2813-41BA-886B-31A015038E66}" type="sibTrans" cxnId="{50CB3113-F5A2-423A-B48E-C8F03E097C14}">
      <dgm:prSet/>
      <dgm:spPr/>
      <dgm:t>
        <a:bodyPr/>
        <a:lstStyle/>
        <a:p>
          <a:endParaRPr lang="zh-TW" altLang="en-US" sz="1600" b="1"/>
        </a:p>
      </dgm:t>
    </dgm:pt>
    <dgm:pt modelId="{567EC1C2-0DF7-4438-92B6-0C24E8AC4419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選擇與朋友聚會</a:t>
          </a:r>
          <a:endParaRPr lang="zh-TW" altLang="en-US" sz="1600" b="1" dirty="0"/>
        </a:p>
      </dgm:t>
    </dgm:pt>
    <dgm:pt modelId="{099A08D5-06CC-4367-B40F-309FDB73F70A}" type="parTrans" cxnId="{1EA7359C-647E-4BD4-A826-F9C037EBA7B8}">
      <dgm:prSet/>
      <dgm:spPr/>
      <dgm:t>
        <a:bodyPr/>
        <a:lstStyle/>
        <a:p>
          <a:endParaRPr lang="zh-TW" altLang="en-US" sz="1600" b="1"/>
        </a:p>
      </dgm:t>
    </dgm:pt>
    <dgm:pt modelId="{5DC639BD-2226-4530-8BE3-51B9B43F57ED}" type="sibTrans" cxnId="{1EA7359C-647E-4BD4-A826-F9C037EBA7B8}">
      <dgm:prSet/>
      <dgm:spPr/>
      <dgm:t>
        <a:bodyPr/>
        <a:lstStyle/>
        <a:p>
          <a:endParaRPr lang="zh-TW" altLang="en-US" sz="1600" b="1"/>
        </a:p>
      </dgm:t>
    </dgm:pt>
    <dgm:pt modelId="{A6F7C947-7C80-4142-A9E3-E479321987D0}">
      <dgm:prSet phldrT="[文字]" custT="1"/>
      <dgm:spPr/>
      <dgm:t>
        <a:bodyPr/>
        <a:lstStyle/>
        <a:p>
          <a:r>
            <a:rPr lang="zh-TW" altLang="en-US" sz="1600" b="1" dirty="0" smtClean="0"/>
            <a:t>先與家人聚餐，之後會合朋友</a:t>
          </a:r>
          <a:endParaRPr lang="zh-TW" altLang="en-US" sz="1600" b="1" dirty="0"/>
        </a:p>
      </dgm:t>
    </dgm:pt>
    <dgm:pt modelId="{1605CA79-B3F8-43A7-AE8A-AE7EB8F8848E}" type="parTrans" cxnId="{EA469440-C70E-48B9-8C1D-F0BC0F7C0F69}">
      <dgm:prSet/>
      <dgm:spPr/>
      <dgm:t>
        <a:bodyPr/>
        <a:lstStyle/>
        <a:p>
          <a:endParaRPr lang="zh-TW" altLang="en-US" sz="1600" b="1"/>
        </a:p>
      </dgm:t>
    </dgm:pt>
    <dgm:pt modelId="{A1A43D39-F125-44C3-AA1E-6D05A060DBD6}" type="sibTrans" cxnId="{EA469440-C70E-48B9-8C1D-F0BC0F7C0F69}">
      <dgm:prSet/>
      <dgm:spPr/>
      <dgm:t>
        <a:bodyPr/>
        <a:lstStyle/>
        <a:p>
          <a:endParaRPr lang="zh-TW" altLang="en-US" sz="1600" b="1"/>
        </a:p>
      </dgm:t>
    </dgm:pt>
    <dgm:pt modelId="{AEEC87E6-E62D-4046-8A60-97ED405B705C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與家人團圓，慶祝中秋</a:t>
          </a:r>
          <a:endParaRPr lang="zh-TW" altLang="en-US" sz="1600" b="1" dirty="0"/>
        </a:p>
      </dgm:t>
    </dgm:pt>
    <dgm:pt modelId="{2676AFD7-4690-4949-ACF5-8FAF985DEA8A}" type="parTrans" cxnId="{53A43BBF-0E7D-4A0B-BDD5-EA03E695A2AF}">
      <dgm:prSet/>
      <dgm:spPr/>
      <dgm:t>
        <a:bodyPr/>
        <a:lstStyle/>
        <a:p>
          <a:endParaRPr lang="zh-TW" altLang="en-US" sz="1600" b="1"/>
        </a:p>
      </dgm:t>
    </dgm:pt>
    <dgm:pt modelId="{C3A29094-9B9F-4898-B6A0-54FA3F0D5BB7}" type="sibTrans" cxnId="{53A43BBF-0E7D-4A0B-BDD5-EA03E695A2AF}">
      <dgm:prSet/>
      <dgm:spPr/>
      <dgm:t>
        <a:bodyPr/>
        <a:lstStyle/>
        <a:p>
          <a:endParaRPr lang="zh-TW" altLang="en-US" sz="1600" b="1"/>
        </a:p>
      </dgm:t>
    </dgm:pt>
    <dgm:pt modelId="{EEB72B4F-9736-42ED-9DFC-C1277AEA12C4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錯過一年一度的</a:t>
          </a:r>
          <a:r>
            <a:rPr lang="zh-TW" altLang="en-US" sz="1600" b="1" dirty="0" smtClean="0">
              <a:latin typeface="+mn-ea"/>
            </a:rPr>
            <a:t>燈飾滙演</a:t>
          </a:r>
          <a:endParaRPr lang="zh-TW" altLang="en-US" sz="1600" b="1" dirty="0"/>
        </a:p>
      </dgm:t>
    </dgm:pt>
    <dgm:pt modelId="{22A2A46A-ABE3-42E7-8982-14528C9F1D51}" type="parTrans" cxnId="{83724555-BB05-44AF-ADCD-55512649B3C4}">
      <dgm:prSet/>
      <dgm:spPr/>
      <dgm:t>
        <a:bodyPr/>
        <a:lstStyle/>
        <a:p>
          <a:endParaRPr lang="zh-TW" altLang="en-US" sz="1600" b="1"/>
        </a:p>
      </dgm:t>
    </dgm:pt>
    <dgm:pt modelId="{D26FBAD6-0325-4B39-97DF-B415B02C5A53}" type="sibTrans" cxnId="{83724555-BB05-44AF-ADCD-55512649B3C4}">
      <dgm:prSet/>
      <dgm:spPr/>
      <dgm:t>
        <a:bodyPr/>
        <a:lstStyle/>
        <a:p>
          <a:endParaRPr lang="zh-TW" altLang="en-US" sz="1600" b="1"/>
        </a:p>
      </dgm:t>
    </dgm:pt>
    <dgm:pt modelId="{9A98D5BB-6701-4F0F-B4B2-F80E63F90A46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能與朋友盡情玩樂</a:t>
          </a:r>
          <a:endParaRPr lang="zh-TW" altLang="en-US" sz="1600" b="1" dirty="0"/>
        </a:p>
      </dgm:t>
    </dgm:pt>
    <dgm:pt modelId="{95DF00F3-EB0B-41E6-9FFD-68D6E4CFC62F}" type="parTrans" cxnId="{7FE2BC6F-8671-4EC6-AEFE-F237C2C01194}">
      <dgm:prSet/>
      <dgm:spPr/>
      <dgm:t>
        <a:bodyPr/>
        <a:lstStyle/>
        <a:p>
          <a:endParaRPr lang="zh-TW" altLang="en-US" sz="1600" b="1"/>
        </a:p>
      </dgm:t>
    </dgm:pt>
    <dgm:pt modelId="{366F4E4A-CFF9-40F2-A9EE-6C4E90E5DF1C}" type="sibTrans" cxnId="{7FE2BC6F-8671-4EC6-AEFE-F237C2C01194}">
      <dgm:prSet/>
      <dgm:spPr/>
      <dgm:t>
        <a:bodyPr/>
        <a:lstStyle/>
        <a:p>
          <a:endParaRPr lang="zh-TW" altLang="en-US" sz="1600" b="1"/>
        </a:p>
      </dgm:t>
    </dgm:pt>
    <dgm:pt modelId="{4BB6D282-3EA0-4B73-9340-1912E536CC6F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向家人解釋失約原因</a:t>
          </a:r>
          <a:endParaRPr lang="zh-TW" altLang="en-US" sz="1600" b="1" dirty="0"/>
        </a:p>
      </dgm:t>
    </dgm:pt>
    <dgm:pt modelId="{C03CFBC3-8456-4080-966E-963697132C74}" type="parTrans" cxnId="{CE3AFFB6-E027-4DE3-8CB3-F1F905FFAE28}">
      <dgm:prSet/>
      <dgm:spPr/>
      <dgm:t>
        <a:bodyPr/>
        <a:lstStyle/>
        <a:p>
          <a:endParaRPr lang="zh-TW" altLang="en-US" sz="1600" b="1"/>
        </a:p>
      </dgm:t>
    </dgm:pt>
    <dgm:pt modelId="{5DDF14D0-F1D6-458B-9C46-8559BB9B9E33}" type="sibTrans" cxnId="{CE3AFFB6-E027-4DE3-8CB3-F1F905FFAE28}">
      <dgm:prSet/>
      <dgm:spPr/>
      <dgm:t>
        <a:bodyPr/>
        <a:lstStyle/>
        <a:p>
          <a:endParaRPr lang="zh-TW" altLang="en-US" sz="1600" b="1"/>
        </a:p>
      </dgm:t>
    </dgm:pt>
    <dgm:pt modelId="{18064959-A42F-4C93-B6B4-82C7D389437E}">
      <dgm:prSet phldrT="[文字]" custT="1"/>
      <dgm:spPr/>
      <dgm:t>
        <a:bodyPr/>
        <a:lstStyle/>
        <a:p>
          <a:r>
            <a:rPr lang="zh-TW" altLang="en-US" sz="1600" b="1" dirty="0" smtClean="0"/>
            <a:t>兩個活動都能出席</a:t>
          </a:r>
          <a:endParaRPr lang="zh-TW" altLang="en-US" sz="1600" b="1" dirty="0"/>
        </a:p>
      </dgm:t>
    </dgm:pt>
    <dgm:pt modelId="{5B49571D-A432-4F10-98B5-D38BC2B3A370}" type="parTrans" cxnId="{16A7E4E8-06D0-47D9-93C3-13BEE1D292BD}">
      <dgm:prSet/>
      <dgm:spPr/>
      <dgm:t>
        <a:bodyPr/>
        <a:lstStyle/>
        <a:p>
          <a:endParaRPr lang="zh-TW" altLang="en-US" sz="1600" b="1"/>
        </a:p>
      </dgm:t>
    </dgm:pt>
    <dgm:pt modelId="{52F3AEBF-A9DA-446F-B0CF-2CB415C640A2}" type="sibTrans" cxnId="{16A7E4E8-06D0-47D9-93C3-13BEE1D292BD}">
      <dgm:prSet/>
      <dgm:spPr/>
      <dgm:t>
        <a:bodyPr/>
        <a:lstStyle/>
        <a:p>
          <a:endParaRPr lang="zh-TW" altLang="en-US" sz="1600" b="1"/>
        </a:p>
      </dgm:t>
    </dgm:pt>
    <dgm:pt modelId="{31D175FF-88BE-4ED8-AA6E-227BB185BF02}">
      <dgm:prSet custT="1"/>
      <dgm:spPr/>
      <dgm:t>
        <a:bodyPr/>
        <a:lstStyle/>
        <a:p>
          <a:r>
            <a:rPr lang="zh-TW" altLang="en-US" sz="1600" b="1" smtClean="0"/>
            <a:t>時間會較倉促，行程較趕急</a:t>
          </a:r>
          <a:endParaRPr lang="zh-TW" altLang="en-US" sz="1600" b="1" dirty="0"/>
        </a:p>
      </dgm:t>
    </dgm:pt>
    <dgm:pt modelId="{7AB5253D-6257-4053-826D-C9680F60A36E}" type="parTrans" cxnId="{3E558048-1853-4DAE-8F8A-780D46B08612}">
      <dgm:prSet/>
      <dgm:spPr/>
      <dgm:t>
        <a:bodyPr/>
        <a:lstStyle/>
        <a:p>
          <a:endParaRPr lang="zh-TW" altLang="en-US" sz="1600" b="1"/>
        </a:p>
      </dgm:t>
    </dgm:pt>
    <dgm:pt modelId="{FCADDEAF-3655-4292-9B0A-5A3B879DDEEE}" type="sibTrans" cxnId="{3E558048-1853-4DAE-8F8A-780D46B08612}">
      <dgm:prSet/>
      <dgm:spPr/>
      <dgm:t>
        <a:bodyPr/>
        <a:lstStyle/>
        <a:p>
          <a:endParaRPr lang="zh-TW" altLang="en-US" sz="1600" b="1"/>
        </a:p>
      </dgm:t>
    </dgm:pt>
    <dgm:pt modelId="{28E1C275-6C07-457C-96B8-73BC6FD6319E}">
      <dgm:prSet phldrT="[文字]" custT="1"/>
      <dgm:spPr/>
      <dgm:t>
        <a:bodyPr/>
        <a:lstStyle/>
        <a:p>
          <a:r>
            <a:rPr lang="zh-TW" altLang="en-US" sz="1600" b="1" smtClean="0"/>
            <a:t>家人會很開心</a:t>
          </a:r>
          <a:endParaRPr lang="zh-TW" altLang="en-US" sz="1600" b="1" dirty="0"/>
        </a:p>
      </dgm:t>
    </dgm:pt>
    <dgm:pt modelId="{5C5E44C5-65F0-47D6-8630-5879715425CB}" type="parTrans" cxnId="{3AA4C0FE-AF87-4D08-BF1D-C9155CC9F2A3}">
      <dgm:prSet/>
      <dgm:spPr/>
      <dgm:t>
        <a:bodyPr/>
        <a:lstStyle/>
        <a:p>
          <a:endParaRPr lang="zh-TW" altLang="en-US" sz="1600" b="1"/>
        </a:p>
      </dgm:t>
    </dgm:pt>
    <dgm:pt modelId="{DD3E656B-E538-48EF-892B-2504145ACC9B}" type="sibTrans" cxnId="{3AA4C0FE-AF87-4D08-BF1D-C9155CC9F2A3}">
      <dgm:prSet/>
      <dgm:spPr/>
      <dgm:t>
        <a:bodyPr/>
        <a:lstStyle/>
        <a:p>
          <a:endParaRPr lang="zh-TW" altLang="en-US" sz="1600" b="1"/>
        </a:p>
      </dgm:t>
    </dgm:pt>
    <dgm:pt modelId="{932EE331-34B2-4AFA-AE88-7540A4CFAC1C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朋友會失望，</a:t>
          </a:r>
          <a:r>
            <a:rPr lang="en-US" altLang="zh-TW" sz="1600" b="1" dirty="0" smtClean="0">
              <a:latin typeface="+mn-ea"/>
            </a:rPr>
            <a:t/>
          </a:r>
          <a:br>
            <a:rPr lang="en-US" altLang="zh-TW" sz="1600" b="1" dirty="0" smtClean="0">
              <a:latin typeface="+mn-ea"/>
            </a:rPr>
          </a:br>
          <a:r>
            <a:rPr lang="zh-TW" altLang="en-US" sz="1600" b="1" dirty="0" smtClean="0">
              <a:latin typeface="+mn-ea"/>
            </a:rPr>
            <a:t>自己感到可惜</a:t>
          </a:r>
          <a:endParaRPr lang="zh-TW" altLang="en-US" sz="1600" b="1" dirty="0"/>
        </a:p>
      </dgm:t>
    </dgm:pt>
    <dgm:pt modelId="{EDCADA5B-BC8B-4205-98DE-095F9CF979D9}" type="parTrans" cxnId="{75AF39E3-06D9-4EE5-9048-2FFB37C0C33F}">
      <dgm:prSet/>
      <dgm:spPr/>
      <dgm:t>
        <a:bodyPr/>
        <a:lstStyle/>
        <a:p>
          <a:endParaRPr lang="zh-TW" altLang="en-US" sz="1600" b="1"/>
        </a:p>
      </dgm:t>
    </dgm:pt>
    <dgm:pt modelId="{20903849-4E06-4EEE-803F-C537D338FB0D}" type="sibTrans" cxnId="{75AF39E3-06D9-4EE5-9048-2FFB37C0C33F}">
      <dgm:prSet/>
      <dgm:spPr/>
      <dgm:t>
        <a:bodyPr/>
        <a:lstStyle/>
        <a:p>
          <a:endParaRPr lang="zh-TW" altLang="en-US" sz="1600" b="1"/>
        </a:p>
      </dgm:t>
    </dgm:pt>
    <dgm:pt modelId="{B0187001-D783-40A3-9A81-C8E9347FD7AB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自己和朋友都會很開心</a:t>
          </a:r>
          <a:endParaRPr lang="zh-TW" altLang="en-US" sz="1600" b="1" dirty="0"/>
        </a:p>
      </dgm:t>
    </dgm:pt>
    <dgm:pt modelId="{3A4D5F61-247E-49A8-B8ED-65A1F7D88BE1}" type="parTrans" cxnId="{9E72AACF-FFEC-44E6-9D2D-DBC58B494F18}">
      <dgm:prSet/>
      <dgm:spPr/>
      <dgm:t>
        <a:bodyPr/>
        <a:lstStyle/>
        <a:p>
          <a:endParaRPr lang="zh-TW" altLang="en-US" sz="1600" b="1"/>
        </a:p>
      </dgm:t>
    </dgm:pt>
    <dgm:pt modelId="{1B92CE58-B99A-4614-96D7-9A6175C3F11F}" type="sibTrans" cxnId="{9E72AACF-FFEC-44E6-9D2D-DBC58B494F18}">
      <dgm:prSet/>
      <dgm:spPr/>
      <dgm:t>
        <a:bodyPr/>
        <a:lstStyle/>
        <a:p>
          <a:endParaRPr lang="zh-TW" altLang="en-US" sz="1600" b="1"/>
        </a:p>
      </dgm:t>
    </dgm:pt>
    <dgm:pt modelId="{9D423DFE-D445-4DB2-89C3-8AC1A9C2287E}">
      <dgm:prSet custT="1"/>
      <dgm:spPr/>
      <dgm:t>
        <a:bodyPr/>
        <a:lstStyle/>
        <a:p>
          <a:r>
            <a:rPr lang="zh-TW" altLang="en-US" sz="1600" b="1" dirty="0" smtClean="0"/>
            <a:t>家人會失望或憤怒，自己感到愧疚</a:t>
          </a:r>
          <a:endParaRPr lang="zh-TW" altLang="en-US" sz="1600" b="1" dirty="0"/>
        </a:p>
      </dgm:t>
    </dgm:pt>
    <dgm:pt modelId="{F5B559EC-7E35-48E1-B636-311B5AA4E88D}" type="parTrans" cxnId="{0A884AC8-CF94-4DF3-B13A-57301694F785}">
      <dgm:prSet/>
      <dgm:spPr/>
      <dgm:t>
        <a:bodyPr/>
        <a:lstStyle/>
        <a:p>
          <a:endParaRPr lang="zh-TW" altLang="en-US" sz="1600" b="1"/>
        </a:p>
      </dgm:t>
    </dgm:pt>
    <dgm:pt modelId="{171E5150-8911-427E-AB76-50A8D94093C5}" type="sibTrans" cxnId="{0A884AC8-CF94-4DF3-B13A-57301694F785}">
      <dgm:prSet/>
      <dgm:spPr/>
      <dgm:t>
        <a:bodyPr/>
        <a:lstStyle/>
        <a:p>
          <a:endParaRPr lang="zh-TW" altLang="en-US" sz="1600" b="1"/>
        </a:p>
      </dgm:t>
    </dgm:pt>
    <dgm:pt modelId="{9590B90D-9ED7-4FE6-BCA9-98F233448CF8}">
      <dgm:prSet phldrT="[文字]" custT="1"/>
      <dgm:spPr/>
      <dgm:t>
        <a:bodyPr/>
        <a:lstStyle/>
        <a:p>
          <a:r>
            <a:rPr lang="zh-TW" altLang="en-US" sz="1600" b="1" smtClean="0"/>
            <a:t>大家都不會失望</a:t>
          </a:r>
          <a:endParaRPr lang="zh-TW" altLang="en-US" sz="1600" b="1" dirty="0"/>
        </a:p>
      </dgm:t>
    </dgm:pt>
    <dgm:pt modelId="{0755340C-32BE-49C7-9491-FFE54ED1BB02}" type="parTrans" cxnId="{F64DF719-3FCE-4CD4-A18B-8CB3E38520FD}">
      <dgm:prSet/>
      <dgm:spPr/>
      <dgm:t>
        <a:bodyPr/>
        <a:lstStyle/>
        <a:p>
          <a:endParaRPr lang="zh-TW" altLang="en-US" sz="1600" b="1"/>
        </a:p>
      </dgm:t>
    </dgm:pt>
    <dgm:pt modelId="{22516C86-DB62-4588-9259-40607ECA3FA2}" type="sibTrans" cxnId="{F64DF719-3FCE-4CD4-A18B-8CB3E38520FD}">
      <dgm:prSet/>
      <dgm:spPr/>
      <dgm:t>
        <a:bodyPr/>
        <a:lstStyle/>
        <a:p>
          <a:endParaRPr lang="zh-TW" altLang="en-US" sz="1600" b="1"/>
        </a:p>
      </dgm:t>
    </dgm:pt>
    <dgm:pt modelId="{015B59A9-8AFA-42BF-A1D3-0C9D67D930CB}">
      <dgm:prSet phldrT="[文字]" custT="1"/>
      <dgm:spPr/>
      <dgm:t>
        <a:bodyPr/>
        <a:lstStyle/>
        <a:p>
          <a:r>
            <a:rPr lang="zh-TW" altLang="en-US" sz="1600" b="1" dirty="0" smtClean="0"/>
            <a:t>朋友</a:t>
          </a:r>
          <a:endParaRPr lang="zh-TW" altLang="en-US" sz="1600" b="1" dirty="0"/>
        </a:p>
      </dgm:t>
    </dgm:pt>
    <dgm:pt modelId="{C6050FE6-F2ED-4D6C-90C8-424D38E71D0A}" type="parTrans" cxnId="{E6C6E3FC-9442-4C0A-A6E8-A0BCA4EC3741}">
      <dgm:prSet/>
      <dgm:spPr/>
      <dgm:t>
        <a:bodyPr/>
        <a:lstStyle/>
        <a:p>
          <a:endParaRPr lang="zh-TW" altLang="en-US"/>
        </a:p>
      </dgm:t>
    </dgm:pt>
    <dgm:pt modelId="{142FD7F2-73CE-44EC-8DAF-011F06D81ED4}" type="sibTrans" cxnId="{E6C6E3FC-9442-4C0A-A6E8-A0BCA4EC3741}">
      <dgm:prSet/>
      <dgm:spPr/>
      <dgm:t>
        <a:bodyPr/>
        <a:lstStyle/>
        <a:p>
          <a:endParaRPr lang="zh-TW" altLang="en-US"/>
        </a:p>
      </dgm:t>
    </dgm:pt>
    <dgm:pt modelId="{3809B84C-E31D-4E50-A616-F183C6932EC7}">
      <dgm:prSet phldrT="[文字]" custT="1"/>
      <dgm:spPr/>
      <dgm:t>
        <a:bodyPr/>
        <a:lstStyle/>
        <a:p>
          <a:r>
            <a:rPr lang="zh-TW" altLang="en-US" sz="1600" b="1" dirty="0" smtClean="0"/>
            <a:t>自己意願</a:t>
          </a:r>
          <a:endParaRPr lang="zh-TW" altLang="en-US" sz="1600" b="1" dirty="0"/>
        </a:p>
      </dgm:t>
    </dgm:pt>
    <dgm:pt modelId="{62CAA6DA-E1AF-4D66-9691-0936A66CD088}" type="parTrans" cxnId="{9A3A496F-E150-462E-8119-32D0AFE7E5B7}">
      <dgm:prSet/>
      <dgm:spPr/>
      <dgm:t>
        <a:bodyPr/>
        <a:lstStyle/>
        <a:p>
          <a:endParaRPr lang="zh-TW" altLang="en-US"/>
        </a:p>
      </dgm:t>
    </dgm:pt>
    <dgm:pt modelId="{2EC657F2-72F6-4023-A1AA-CB259F499F00}" type="sibTrans" cxnId="{9A3A496F-E150-462E-8119-32D0AFE7E5B7}">
      <dgm:prSet/>
      <dgm:spPr/>
      <dgm:t>
        <a:bodyPr/>
        <a:lstStyle/>
        <a:p>
          <a:endParaRPr lang="zh-TW" altLang="en-US"/>
        </a:p>
      </dgm:t>
    </dgm:pt>
    <dgm:pt modelId="{A3663154-572C-47FB-A268-CDD9CA69669B}" type="pres">
      <dgm:prSet presAssocID="{15224E1F-7518-4CC6-8B5D-98350473AC2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B8BEB6A-8C65-49EF-894F-720359873768}" type="pres">
      <dgm:prSet presAssocID="{8974927B-DF51-4BDF-A568-40883DE5F787}" presName="hierRoot1" presStyleCnt="0"/>
      <dgm:spPr/>
    </dgm:pt>
    <dgm:pt modelId="{7C0BCA76-796B-4CAA-BC90-4319CA149100}" type="pres">
      <dgm:prSet presAssocID="{8974927B-DF51-4BDF-A568-40883DE5F787}" presName="composite" presStyleCnt="0"/>
      <dgm:spPr/>
    </dgm:pt>
    <dgm:pt modelId="{63C40109-1280-4C00-8830-CC81103BD99B}" type="pres">
      <dgm:prSet presAssocID="{8974927B-DF51-4BDF-A568-40883DE5F787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6740E4E5-24BA-4E5C-A2B1-6FB23778191F}" type="pres">
      <dgm:prSet presAssocID="{8974927B-DF51-4BDF-A568-40883DE5F787}" presName="text" presStyleLbl="fgAcc0" presStyleIdx="0" presStyleCnt="1" custScaleX="12196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91B1B6E-0820-48AC-BDEF-84D7AD67E460}" type="pres">
      <dgm:prSet presAssocID="{8974927B-DF51-4BDF-A568-40883DE5F787}" presName="hierChild2" presStyleCnt="0"/>
      <dgm:spPr/>
    </dgm:pt>
    <dgm:pt modelId="{22B92806-650F-4094-8D17-E3A962AA69D1}" type="pres">
      <dgm:prSet presAssocID="{2DFE994C-BD2F-4F41-AF2C-B3B193043941}" presName="Name10" presStyleLbl="parChTrans1D2" presStyleIdx="0" presStyleCnt="3"/>
      <dgm:spPr/>
      <dgm:t>
        <a:bodyPr/>
        <a:lstStyle/>
        <a:p>
          <a:endParaRPr lang="zh-TW" altLang="en-US"/>
        </a:p>
      </dgm:t>
    </dgm:pt>
    <dgm:pt modelId="{09A89D3E-EB31-4F4C-B851-433538894F81}" type="pres">
      <dgm:prSet presAssocID="{EC65B8B0-69FA-4BAA-AC91-2680F78A257D}" presName="hierRoot2" presStyleCnt="0"/>
      <dgm:spPr/>
    </dgm:pt>
    <dgm:pt modelId="{5249A2AD-079A-4818-BD7B-67EB3341A243}" type="pres">
      <dgm:prSet presAssocID="{EC65B8B0-69FA-4BAA-AC91-2680F78A257D}" presName="composite2" presStyleCnt="0"/>
      <dgm:spPr/>
    </dgm:pt>
    <dgm:pt modelId="{2CB87D9F-ACA0-4C1D-B984-311E1732BE79}" type="pres">
      <dgm:prSet presAssocID="{EC65B8B0-69FA-4BAA-AC91-2680F78A257D}" presName="background2" presStyleLbl="node2" presStyleIdx="0" presStyleCnt="3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39A66AF0-BB38-4452-89C2-399D1922CA32}" type="pres">
      <dgm:prSet presAssocID="{EC65B8B0-69FA-4BAA-AC91-2680F78A257D}" presName="text2" presStyleLbl="fgAcc2" presStyleIdx="0" presStyleCnt="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E216E0B-CC31-42ED-B0C4-CC3679019CEB}" type="pres">
      <dgm:prSet presAssocID="{EC65B8B0-69FA-4BAA-AC91-2680F78A257D}" presName="hierChild3" presStyleCnt="0"/>
      <dgm:spPr/>
    </dgm:pt>
    <dgm:pt modelId="{A2266FC8-123C-4E57-B70F-D34C45AECD87}" type="pres">
      <dgm:prSet presAssocID="{20A8DB63-6099-4936-B3DD-7B6BF15073EA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1CFBCC74-97AF-4EB5-BCCF-A695EF051430}" type="pres">
      <dgm:prSet presAssocID="{84239B1E-5344-4E5B-AA33-7F2A46F47754}" presName="hierRoot3" presStyleCnt="0"/>
      <dgm:spPr/>
    </dgm:pt>
    <dgm:pt modelId="{F356CCFB-F463-44B3-B667-40BE74A04FD8}" type="pres">
      <dgm:prSet presAssocID="{84239B1E-5344-4E5B-AA33-7F2A46F47754}" presName="composite3" presStyleCnt="0"/>
      <dgm:spPr/>
    </dgm:pt>
    <dgm:pt modelId="{5489CA86-3676-4A69-A4BC-E179ECCB1044}" type="pres">
      <dgm:prSet presAssocID="{84239B1E-5344-4E5B-AA33-7F2A46F47754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5D0B4AC7-591A-4824-B46F-5A043164FFB3}" type="pres">
      <dgm:prSet presAssocID="{84239B1E-5344-4E5B-AA33-7F2A46F47754}" presName="text3" presStyleLbl="fgAcc3" presStyleIdx="0" presStyleCnt="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C636233-F728-412E-B3B2-3289C391006A}" type="pres">
      <dgm:prSet presAssocID="{84239B1E-5344-4E5B-AA33-7F2A46F47754}" presName="hierChild4" presStyleCnt="0"/>
      <dgm:spPr/>
    </dgm:pt>
    <dgm:pt modelId="{9BCD07D8-D331-48A2-A519-ACA5DFAD2FE6}" type="pres">
      <dgm:prSet presAssocID="{2676AFD7-4690-4949-ACF5-8FAF985DEA8A}" presName="Name23" presStyleLbl="parChTrans1D4" presStyleIdx="0" presStyleCnt="11"/>
      <dgm:spPr/>
      <dgm:t>
        <a:bodyPr/>
        <a:lstStyle/>
        <a:p>
          <a:endParaRPr lang="zh-TW" altLang="en-US"/>
        </a:p>
      </dgm:t>
    </dgm:pt>
    <dgm:pt modelId="{C66B58F6-8E4F-47D6-A853-5567738D034D}" type="pres">
      <dgm:prSet presAssocID="{AEEC87E6-E62D-4046-8A60-97ED405B705C}" presName="hierRoot4" presStyleCnt="0"/>
      <dgm:spPr/>
    </dgm:pt>
    <dgm:pt modelId="{3FE8AFDA-059C-4270-B433-91A2D25A96D4}" type="pres">
      <dgm:prSet presAssocID="{AEEC87E6-E62D-4046-8A60-97ED405B705C}" presName="composite4" presStyleCnt="0"/>
      <dgm:spPr/>
    </dgm:pt>
    <dgm:pt modelId="{20F7BA89-FEEC-4908-8121-9064980CEB12}" type="pres">
      <dgm:prSet presAssocID="{AEEC87E6-E62D-4046-8A60-97ED405B705C}" presName="background4" presStyleLbl="node4" presStyleIdx="0" presStyleCnt="11"/>
      <dgm:spPr/>
    </dgm:pt>
    <dgm:pt modelId="{FC719472-2723-4AF7-AF65-680979C14A4E}" type="pres">
      <dgm:prSet presAssocID="{AEEC87E6-E62D-4046-8A60-97ED405B705C}" presName="text4" presStyleLbl="fgAcc4" presStyleIdx="0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B376625-F4E1-414A-AF2F-211AAB475464}" type="pres">
      <dgm:prSet presAssocID="{AEEC87E6-E62D-4046-8A60-97ED405B705C}" presName="hierChild5" presStyleCnt="0"/>
      <dgm:spPr/>
    </dgm:pt>
    <dgm:pt modelId="{459FE322-45D9-4771-837D-9C59E1D12594}" type="pres">
      <dgm:prSet presAssocID="{5C5E44C5-65F0-47D6-8630-5879715425CB}" presName="Name23" presStyleLbl="parChTrans1D4" presStyleIdx="1" presStyleCnt="11"/>
      <dgm:spPr/>
      <dgm:t>
        <a:bodyPr/>
        <a:lstStyle/>
        <a:p>
          <a:endParaRPr lang="zh-TW" altLang="en-US"/>
        </a:p>
      </dgm:t>
    </dgm:pt>
    <dgm:pt modelId="{C1F1AAFF-D246-439A-9C1E-FAE605E8DB3D}" type="pres">
      <dgm:prSet presAssocID="{28E1C275-6C07-457C-96B8-73BC6FD6319E}" presName="hierRoot4" presStyleCnt="0"/>
      <dgm:spPr/>
    </dgm:pt>
    <dgm:pt modelId="{9F7252AD-C5D0-49B2-A271-C453B8A75880}" type="pres">
      <dgm:prSet presAssocID="{28E1C275-6C07-457C-96B8-73BC6FD6319E}" presName="composite4" presStyleCnt="0"/>
      <dgm:spPr/>
    </dgm:pt>
    <dgm:pt modelId="{370DE26E-F356-4320-82D5-CE23507ED85E}" type="pres">
      <dgm:prSet presAssocID="{28E1C275-6C07-457C-96B8-73BC6FD6319E}" presName="background4" presStyleLbl="node4" presStyleIdx="1" presStyleCnt="11"/>
      <dgm:spPr/>
    </dgm:pt>
    <dgm:pt modelId="{26EE15A0-06E8-477B-A033-0A6F18927D9F}" type="pres">
      <dgm:prSet presAssocID="{28E1C275-6C07-457C-96B8-73BC6FD6319E}" presName="text4" presStyleLbl="fgAcc4" presStyleIdx="1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AE9EBFC-BD37-4722-B4F1-9DA0B898B50C}" type="pres">
      <dgm:prSet presAssocID="{28E1C275-6C07-457C-96B8-73BC6FD6319E}" presName="hierChild5" presStyleCnt="0"/>
      <dgm:spPr/>
    </dgm:pt>
    <dgm:pt modelId="{85D206A8-0A16-4718-BEA7-604F7EEDF77E}" type="pres">
      <dgm:prSet presAssocID="{22A2A46A-ABE3-42E7-8982-14528C9F1D51}" presName="Name23" presStyleLbl="parChTrans1D4" presStyleIdx="2" presStyleCnt="11"/>
      <dgm:spPr/>
      <dgm:t>
        <a:bodyPr/>
        <a:lstStyle/>
        <a:p>
          <a:endParaRPr lang="zh-TW" altLang="en-US"/>
        </a:p>
      </dgm:t>
    </dgm:pt>
    <dgm:pt modelId="{768196F6-6648-4A46-A47C-34529CA90BD5}" type="pres">
      <dgm:prSet presAssocID="{EEB72B4F-9736-42ED-9DFC-C1277AEA12C4}" presName="hierRoot4" presStyleCnt="0"/>
      <dgm:spPr/>
    </dgm:pt>
    <dgm:pt modelId="{477A80B0-481F-456A-9F49-88442E256469}" type="pres">
      <dgm:prSet presAssocID="{EEB72B4F-9736-42ED-9DFC-C1277AEA12C4}" presName="composite4" presStyleCnt="0"/>
      <dgm:spPr/>
    </dgm:pt>
    <dgm:pt modelId="{F1BB9F35-3446-4312-9BCE-B9FE48B4F7E7}" type="pres">
      <dgm:prSet presAssocID="{EEB72B4F-9736-42ED-9DFC-C1277AEA12C4}" presName="background4" presStyleLbl="node4" presStyleIdx="2" presStyleCnt="11"/>
      <dgm:spPr/>
    </dgm:pt>
    <dgm:pt modelId="{CD2E7716-7888-483D-A94B-61AB4FFBDCF7}" type="pres">
      <dgm:prSet presAssocID="{EEB72B4F-9736-42ED-9DFC-C1277AEA12C4}" presName="text4" presStyleLbl="fgAcc4" presStyleIdx="2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379ECA6-A0C4-4D90-8EC1-1404E433C5B3}" type="pres">
      <dgm:prSet presAssocID="{EEB72B4F-9736-42ED-9DFC-C1277AEA12C4}" presName="hierChild5" presStyleCnt="0"/>
      <dgm:spPr/>
    </dgm:pt>
    <dgm:pt modelId="{1F55B597-A8EF-44C7-8317-A857A2F7CABB}" type="pres">
      <dgm:prSet presAssocID="{EDCADA5B-BC8B-4205-98DE-095F9CF979D9}" presName="Name23" presStyleLbl="parChTrans1D4" presStyleIdx="3" presStyleCnt="11"/>
      <dgm:spPr/>
      <dgm:t>
        <a:bodyPr/>
        <a:lstStyle/>
        <a:p>
          <a:endParaRPr lang="zh-TW" altLang="en-US"/>
        </a:p>
      </dgm:t>
    </dgm:pt>
    <dgm:pt modelId="{5F6D7544-0825-48E5-B791-0638439B477D}" type="pres">
      <dgm:prSet presAssocID="{932EE331-34B2-4AFA-AE88-7540A4CFAC1C}" presName="hierRoot4" presStyleCnt="0"/>
      <dgm:spPr/>
    </dgm:pt>
    <dgm:pt modelId="{F77ED4BF-E86C-4BD3-B39D-6BB88C29C7E2}" type="pres">
      <dgm:prSet presAssocID="{932EE331-34B2-4AFA-AE88-7540A4CFAC1C}" presName="composite4" presStyleCnt="0"/>
      <dgm:spPr/>
    </dgm:pt>
    <dgm:pt modelId="{5FC13200-5793-4850-9EEC-6194404963AA}" type="pres">
      <dgm:prSet presAssocID="{932EE331-34B2-4AFA-AE88-7540A4CFAC1C}" presName="background4" presStyleLbl="node4" presStyleIdx="3" presStyleCnt="11"/>
      <dgm:spPr/>
    </dgm:pt>
    <dgm:pt modelId="{03365057-15D8-4450-A888-17D2CBA9EB16}" type="pres">
      <dgm:prSet presAssocID="{932EE331-34B2-4AFA-AE88-7540A4CFAC1C}" presName="text4" presStyleLbl="fgAcc4" presStyleIdx="3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9D9B58A-720C-4389-ABDF-3040DC3909BF}" type="pres">
      <dgm:prSet presAssocID="{932EE331-34B2-4AFA-AE88-7540A4CFAC1C}" presName="hierChild5" presStyleCnt="0"/>
      <dgm:spPr/>
    </dgm:pt>
    <dgm:pt modelId="{FBB11EFA-1A6B-4CAE-8C36-EC027F27068C}" type="pres">
      <dgm:prSet presAssocID="{C6050FE6-F2ED-4D6C-90C8-424D38E71D0A}" presName="Name10" presStyleLbl="parChTrans1D2" presStyleIdx="1" presStyleCnt="3"/>
      <dgm:spPr/>
      <dgm:t>
        <a:bodyPr/>
        <a:lstStyle/>
        <a:p>
          <a:endParaRPr lang="zh-TW" altLang="en-US"/>
        </a:p>
      </dgm:t>
    </dgm:pt>
    <dgm:pt modelId="{18608801-13B0-4B04-8C63-CABEEE7FFB45}" type="pres">
      <dgm:prSet presAssocID="{015B59A9-8AFA-42BF-A1D3-0C9D67D930CB}" presName="hierRoot2" presStyleCnt="0"/>
      <dgm:spPr/>
    </dgm:pt>
    <dgm:pt modelId="{9EEC1FA4-F4AB-4249-B10E-E37C14298E37}" type="pres">
      <dgm:prSet presAssocID="{015B59A9-8AFA-42BF-A1D3-0C9D67D930CB}" presName="composite2" presStyleCnt="0"/>
      <dgm:spPr/>
    </dgm:pt>
    <dgm:pt modelId="{ECB6B70F-D445-4968-BF1D-927387D54909}" type="pres">
      <dgm:prSet presAssocID="{015B59A9-8AFA-42BF-A1D3-0C9D67D930CB}" presName="background2" presStyleLbl="node2" presStyleIdx="1" presStyleCnt="3"/>
      <dgm:spPr/>
    </dgm:pt>
    <dgm:pt modelId="{FAE8C344-D0C1-43AB-8B83-DE824794B078}" type="pres">
      <dgm:prSet presAssocID="{015B59A9-8AFA-42BF-A1D3-0C9D67D930CB}" presName="text2" presStyleLbl="fgAcc2" presStyleIdx="1" presStyleCnt="3" custScaleY="5961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800D5DF6-01AE-40C1-A199-5CD1A37D9A2F}" type="pres">
      <dgm:prSet presAssocID="{015B59A9-8AFA-42BF-A1D3-0C9D67D930CB}" presName="hierChild3" presStyleCnt="0"/>
      <dgm:spPr/>
    </dgm:pt>
    <dgm:pt modelId="{46BE9F32-B02F-4E9F-9391-48600140C0AE}" type="pres">
      <dgm:prSet presAssocID="{099A08D5-06CC-4367-B40F-309FDB73F70A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39E54390-31D8-40C2-B86A-E25C4775076C}" type="pres">
      <dgm:prSet presAssocID="{567EC1C2-0DF7-4438-92B6-0C24E8AC4419}" presName="hierRoot3" presStyleCnt="0"/>
      <dgm:spPr/>
    </dgm:pt>
    <dgm:pt modelId="{F8FA0292-4F33-4B85-8FC3-A322735BDF7F}" type="pres">
      <dgm:prSet presAssocID="{567EC1C2-0DF7-4438-92B6-0C24E8AC4419}" presName="composite3" presStyleCnt="0"/>
      <dgm:spPr/>
    </dgm:pt>
    <dgm:pt modelId="{A144BF56-4759-44F2-86A7-0E9704C293BD}" type="pres">
      <dgm:prSet presAssocID="{567EC1C2-0DF7-4438-92B6-0C24E8AC4419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7BCEA4B3-5CC6-4E9F-9444-746988F70B0D}" type="pres">
      <dgm:prSet presAssocID="{567EC1C2-0DF7-4438-92B6-0C24E8AC4419}" presName="text3" presStyleLbl="fgAcc3" presStyleIdx="1" presStyleCnt="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6C9B2F1-1D02-431D-942E-1C51494103DA}" type="pres">
      <dgm:prSet presAssocID="{567EC1C2-0DF7-4438-92B6-0C24E8AC4419}" presName="hierChild4" presStyleCnt="0"/>
      <dgm:spPr/>
    </dgm:pt>
    <dgm:pt modelId="{B19FBB7F-6AAB-481B-B09C-8E1AFEEE1EF5}" type="pres">
      <dgm:prSet presAssocID="{95DF00F3-EB0B-41E6-9FFD-68D6E4CFC62F}" presName="Name23" presStyleLbl="parChTrans1D4" presStyleIdx="4" presStyleCnt="11"/>
      <dgm:spPr/>
      <dgm:t>
        <a:bodyPr/>
        <a:lstStyle/>
        <a:p>
          <a:endParaRPr lang="zh-TW" altLang="en-US"/>
        </a:p>
      </dgm:t>
    </dgm:pt>
    <dgm:pt modelId="{230AE81C-CD61-4F3E-B0C3-6844F7328B64}" type="pres">
      <dgm:prSet presAssocID="{9A98D5BB-6701-4F0F-B4B2-F80E63F90A46}" presName="hierRoot4" presStyleCnt="0"/>
      <dgm:spPr/>
    </dgm:pt>
    <dgm:pt modelId="{805611E7-5748-4C3F-8D2D-52BC60A2BA83}" type="pres">
      <dgm:prSet presAssocID="{9A98D5BB-6701-4F0F-B4B2-F80E63F90A46}" presName="composite4" presStyleCnt="0"/>
      <dgm:spPr/>
    </dgm:pt>
    <dgm:pt modelId="{CCF6B4CA-07C4-4468-BF98-3CDB6016DA98}" type="pres">
      <dgm:prSet presAssocID="{9A98D5BB-6701-4F0F-B4B2-F80E63F90A46}" presName="background4" presStyleLbl="node4" presStyleIdx="4" presStyleCnt="11"/>
      <dgm:spPr/>
    </dgm:pt>
    <dgm:pt modelId="{9837936A-8E95-4E9C-8654-079BABF2755B}" type="pres">
      <dgm:prSet presAssocID="{9A98D5BB-6701-4F0F-B4B2-F80E63F90A46}" presName="text4" presStyleLbl="fgAcc4" presStyleIdx="4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0B4AD24-5596-4E3E-9E92-8E6CC4005E4A}" type="pres">
      <dgm:prSet presAssocID="{9A98D5BB-6701-4F0F-B4B2-F80E63F90A46}" presName="hierChild5" presStyleCnt="0"/>
      <dgm:spPr/>
    </dgm:pt>
    <dgm:pt modelId="{CD6526C8-720F-4B88-8D4E-F0D50B9B100A}" type="pres">
      <dgm:prSet presAssocID="{3A4D5F61-247E-49A8-B8ED-65A1F7D88BE1}" presName="Name23" presStyleLbl="parChTrans1D4" presStyleIdx="5" presStyleCnt="11"/>
      <dgm:spPr/>
      <dgm:t>
        <a:bodyPr/>
        <a:lstStyle/>
        <a:p>
          <a:endParaRPr lang="zh-TW" altLang="en-US"/>
        </a:p>
      </dgm:t>
    </dgm:pt>
    <dgm:pt modelId="{E5684176-8F3D-42AE-A5F5-EC79D7AB6B2D}" type="pres">
      <dgm:prSet presAssocID="{B0187001-D783-40A3-9A81-C8E9347FD7AB}" presName="hierRoot4" presStyleCnt="0"/>
      <dgm:spPr/>
    </dgm:pt>
    <dgm:pt modelId="{91B5D483-AD90-4E3E-B115-0BCCEC5920E7}" type="pres">
      <dgm:prSet presAssocID="{B0187001-D783-40A3-9A81-C8E9347FD7AB}" presName="composite4" presStyleCnt="0"/>
      <dgm:spPr/>
    </dgm:pt>
    <dgm:pt modelId="{DF7ADE0E-AA9B-4A78-9E9E-DE7BA2C80F77}" type="pres">
      <dgm:prSet presAssocID="{B0187001-D783-40A3-9A81-C8E9347FD7AB}" presName="background4" presStyleLbl="node4" presStyleIdx="5" presStyleCnt="11"/>
      <dgm:spPr/>
    </dgm:pt>
    <dgm:pt modelId="{1A16ABBC-1F38-498C-AA87-7E672A3B2085}" type="pres">
      <dgm:prSet presAssocID="{B0187001-D783-40A3-9A81-C8E9347FD7AB}" presName="text4" presStyleLbl="fgAcc4" presStyleIdx="5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75453D0-46E7-4030-BD22-4311114E1FF0}" type="pres">
      <dgm:prSet presAssocID="{B0187001-D783-40A3-9A81-C8E9347FD7AB}" presName="hierChild5" presStyleCnt="0"/>
      <dgm:spPr/>
    </dgm:pt>
    <dgm:pt modelId="{C54AF54D-60D3-406B-A396-F247601A9459}" type="pres">
      <dgm:prSet presAssocID="{C03CFBC3-8456-4080-966E-963697132C74}" presName="Name23" presStyleLbl="parChTrans1D4" presStyleIdx="6" presStyleCnt="11"/>
      <dgm:spPr/>
      <dgm:t>
        <a:bodyPr/>
        <a:lstStyle/>
        <a:p>
          <a:endParaRPr lang="zh-TW" altLang="en-US"/>
        </a:p>
      </dgm:t>
    </dgm:pt>
    <dgm:pt modelId="{95B62464-95C9-4377-91CB-EB8DC6819C0C}" type="pres">
      <dgm:prSet presAssocID="{4BB6D282-3EA0-4B73-9340-1912E536CC6F}" presName="hierRoot4" presStyleCnt="0"/>
      <dgm:spPr/>
    </dgm:pt>
    <dgm:pt modelId="{DF1148EE-ACCB-4697-80AF-23A4302AC84C}" type="pres">
      <dgm:prSet presAssocID="{4BB6D282-3EA0-4B73-9340-1912E536CC6F}" presName="composite4" presStyleCnt="0"/>
      <dgm:spPr/>
    </dgm:pt>
    <dgm:pt modelId="{414F0C4E-F5D9-4DD6-ABE8-2BBCA14A9567}" type="pres">
      <dgm:prSet presAssocID="{4BB6D282-3EA0-4B73-9340-1912E536CC6F}" presName="background4" presStyleLbl="node4" presStyleIdx="6" presStyleCnt="11"/>
      <dgm:spPr/>
    </dgm:pt>
    <dgm:pt modelId="{605E9B34-57FE-4E93-97F5-0F3D256BF78D}" type="pres">
      <dgm:prSet presAssocID="{4BB6D282-3EA0-4B73-9340-1912E536CC6F}" presName="text4" presStyleLbl="fgAcc4" presStyleIdx="6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D05A66C-445C-4441-A24F-1DDFF5752160}" type="pres">
      <dgm:prSet presAssocID="{4BB6D282-3EA0-4B73-9340-1912E536CC6F}" presName="hierChild5" presStyleCnt="0"/>
      <dgm:spPr/>
    </dgm:pt>
    <dgm:pt modelId="{129C262C-118E-4C76-8B5F-8E1C0390A923}" type="pres">
      <dgm:prSet presAssocID="{F5B559EC-7E35-48E1-B636-311B5AA4E88D}" presName="Name23" presStyleLbl="parChTrans1D4" presStyleIdx="7" presStyleCnt="11"/>
      <dgm:spPr/>
      <dgm:t>
        <a:bodyPr/>
        <a:lstStyle/>
        <a:p>
          <a:endParaRPr lang="zh-TW" altLang="en-US"/>
        </a:p>
      </dgm:t>
    </dgm:pt>
    <dgm:pt modelId="{32157266-EC4F-4CB5-907A-7C57690AC2ED}" type="pres">
      <dgm:prSet presAssocID="{9D423DFE-D445-4DB2-89C3-8AC1A9C2287E}" presName="hierRoot4" presStyleCnt="0"/>
      <dgm:spPr/>
    </dgm:pt>
    <dgm:pt modelId="{87E6BE29-5301-4956-9C23-393A0711F483}" type="pres">
      <dgm:prSet presAssocID="{9D423DFE-D445-4DB2-89C3-8AC1A9C2287E}" presName="composite4" presStyleCnt="0"/>
      <dgm:spPr/>
    </dgm:pt>
    <dgm:pt modelId="{3490748E-FE7B-4683-89DA-4F05D4781F0F}" type="pres">
      <dgm:prSet presAssocID="{9D423DFE-D445-4DB2-89C3-8AC1A9C2287E}" presName="background4" presStyleLbl="node4" presStyleIdx="7" presStyleCnt="11"/>
      <dgm:spPr/>
    </dgm:pt>
    <dgm:pt modelId="{8C99E1F2-145D-4606-82B9-3BDE319A7CF4}" type="pres">
      <dgm:prSet presAssocID="{9D423DFE-D445-4DB2-89C3-8AC1A9C2287E}" presName="text4" presStyleLbl="fgAcc4" presStyleIdx="7" presStyleCnt="11" custScaleY="8925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6855BDC-282A-47B5-AED2-E7799F85F596}" type="pres">
      <dgm:prSet presAssocID="{9D423DFE-D445-4DB2-89C3-8AC1A9C2287E}" presName="hierChild5" presStyleCnt="0"/>
      <dgm:spPr/>
    </dgm:pt>
    <dgm:pt modelId="{4BCCE2B6-C4F0-43DE-9415-A2AAA28AB61C}" type="pres">
      <dgm:prSet presAssocID="{62CAA6DA-E1AF-4D66-9691-0936A66CD088}" presName="Name10" presStyleLbl="parChTrans1D2" presStyleIdx="2" presStyleCnt="3"/>
      <dgm:spPr/>
      <dgm:t>
        <a:bodyPr/>
        <a:lstStyle/>
        <a:p>
          <a:endParaRPr lang="zh-TW" altLang="en-US"/>
        </a:p>
      </dgm:t>
    </dgm:pt>
    <dgm:pt modelId="{6FB54227-DA2C-4B13-B329-AAE3728D0B88}" type="pres">
      <dgm:prSet presAssocID="{3809B84C-E31D-4E50-A616-F183C6932EC7}" presName="hierRoot2" presStyleCnt="0"/>
      <dgm:spPr/>
    </dgm:pt>
    <dgm:pt modelId="{21B4A872-CEA5-4CAA-8D22-64C25B4F4EA3}" type="pres">
      <dgm:prSet presAssocID="{3809B84C-E31D-4E50-A616-F183C6932EC7}" presName="composite2" presStyleCnt="0"/>
      <dgm:spPr/>
    </dgm:pt>
    <dgm:pt modelId="{5DC27C34-18D2-4563-9853-3FA0FA4E9FA6}" type="pres">
      <dgm:prSet presAssocID="{3809B84C-E31D-4E50-A616-F183C6932EC7}" presName="background2" presStyleLbl="node2" presStyleIdx="2" presStyleCnt="3"/>
      <dgm:spPr/>
    </dgm:pt>
    <dgm:pt modelId="{66DD0E19-DEC5-4B83-A489-8811B3584815}" type="pres">
      <dgm:prSet presAssocID="{3809B84C-E31D-4E50-A616-F183C6932EC7}" presName="text2" presStyleLbl="fgAcc2" presStyleIdx="2" presStyleCnt="3" custScaleY="59808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3DFCA07-A3FC-408A-9525-0EAE39208617}" type="pres">
      <dgm:prSet presAssocID="{3809B84C-E31D-4E50-A616-F183C6932EC7}" presName="hierChild3" presStyleCnt="0"/>
      <dgm:spPr/>
    </dgm:pt>
    <dgm:pt modelId="{5338D35F-8EE2-430E-872A-54A838DDB784}" type="pres">
      <dgm:prSet presAssocID="{1605CA79-B3F8-43A7-AE8A-AE7EB8F8848E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CC9E240B-E9F9-44C6-8360-36FBBE869C6D}" type="pres">
      <dgm:prSet presAssocID="{A6F7C947-7C80-4142-A9E3-E479321987D0}" presName="hierRoot3" presStyleCnt="0"/>
      <dgm:spPr/>
    </dgm:pt>
    <dgm:pt modelId="{F6338A7E-3FD1-4F9C-AB3F-B649BF3DCA6B}" type="pres">
      <dgm:prSet presAssocID="{A6F7C947-7C80-4142-A9E3-E479321987D0}" presName="composite3" presStyleCnt="0"/>
      <dgm:spPr/>
    </dgm:pt>
    <dgm:pt modelId="{DDD2E907-702A-4E8C-8E48-7D8AF81DA9EB}" type="pres">
      <dgm:prSet presAssocID="{A6F7C947-7C80-4142-A9E3-E479321987D0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FBA46FC6-6C5F-4B08-8495-59ED607C98A7}" type="pres">
      <dgm:prSet presAssocID="{A6F7C947-7C80-4142-A9E3-E479321987D0}" presName="text3" presStyleLbl="fgAcc3" presStyleIdx="2" presStyleCnt="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751A5F7-CCA9-4A5C-AB94-AD4188EEDF3F}" type="pres">
      <dgm:prSet presAssocID="{A6F7C947-7C80-4142-A9E3-E479321987D0}" presName="hierChild4" presStyleCnt="0"/>
      <dgm:spPr/>
    </dgm:pt>
    <dgm:pt modelId="{035FBF91-6EB3-4F68-8B0B-30A257B0E6F4}" type="pres">
      <dgm:prSet presAssocID="{5B49571D-A432-4F10-98B5-D38BC2B3A370}" presName="Name23" presStyleLbl="parChTrans1D4" presStyleIdx="8" presStyleCnt="11"/>
      <dgm:spPr/>
      <dgm:t>
        <a:bodyPr/>
        <a:lstStyle/>
        <a:p>
          <a:endParaRPr lang="zh-TW" altLang="en-US"/>
        </a:p>
      </dgm:t>
    </dgm:pt>
    <dgm:pt modelId="{3BD1E9A2-6647-4062-BDEF-CB0F0E3933FA}" type="pres">
      <dgm:prSet presAssocID="{18064959-A42F-4C93-B6B4-82C7D389437E}" presName="hierRoot4" presStyleCnt="0"/>
      <dgm:spPr/>
    </dgm:pt>
    <dgm:pt modelId="{7B9EF26D-0478-444A-84A6-2309BEE1CCA3}" type="pres">
      <dgm:prSet presAssocID="{18064959-A42F-4C93-B6B4-82C7D389437E}" presName="composite4" presStyleCnt="0"/>
      <dgm:spPr/>
    </dgm:pt>
    <dgm:pt modelId="{F5A20040-A34C-400B-BD9D-1A29B981177A}" type="pres">
      <dgm:prSet presAssocID="{18064959-A42F-4C93-B6B4-82C7D389437E}" presName="background4" presStyleLbl="node4" presStyleIdx="8" presStyleCnt="11"/>
      <dgm:spPr/>
    </dgm:pt>
    <dgm:pt modelId="{A8EF2ADE-1815-4DC6-BFDB-3C83811258DD}" type="pres">
      <dgm:prSet presAssocID="{18064959-A42F-4C93-B6B4-82C7D389437E}" presName="text4" presStyleLbl="fgAcc4" presStyleIdx="8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2286DC-3286-43D3-8D69-EEF72FDC9B96}" type="pres">
      <dgm:prSet presAssocID="{18064959-A42F-4C93-B6B4-82C7D389437E}" presName="hierChild5" presStyleCnt="0"/>
      <dgm:spPr/>
    </dgm:pt>
    <dgm:pt modelId="{55FBDE3D-054E-4C97-BCE5-63F05727265F}" type="pres">
      <dgm:prSet presAssocID="{0755340C-32BE-49C7-9491-FFE54ED1BB02}" presName="Name23" presStyleLbl="parChTrans1D4" presStyleIdx="9" presStyleCnt="11"/>
      <dgm:spPr/>
      <dgm:t>
        <a:bodyPr/>
        <a:lstStyle/>
        <a:p>
          <a:endParaRPr lang="zh-TW" altLang="en-US"/>
        </a:p>
      </dgm:t>
    </dgm:pt>
    <dgm:pt modelId="{67FDD5FA-A4C5-41B6-8573-128AA85373CA}" type="pres">
      <dgm:prSet presAssocID="{9590B90D-9ED7-4FE6-BCA9-98F233448CF8}" presName="hierRoot4" presStyleCnt="0"/>
      <dgm:spPr/>
    </dgm:pt>
    <dgm:pt modelId="{163245D6-CB3F-4DB3-99E3-970B572E6F30}" type="pres">
      <dgm:prSet presAssocID="{9590B90D-9ED7-4FE6-BCA9-98F233448CF8}" presName="composite4" presStyleCnt="0"/>
      <dgm:spPr/>
    </dgm:pt>
    <dgm:pt modelId="{F5D95CBC-5C1B-4A5B-A20E-A891DEED1289}" type="pres">
      <dgm:prSet presAssocID="{9590B90D-9ED7-4FE6-BCA9-98F233448CF8}" presName="background4" presStyleLbl="node4" presStyleIdx="9" presStyleCnt="11"/>
      <dgm:spPr/>
    </dgm:pt>
    <dgm:pt modelId="{4C97BC3C-ADC0-4F16-9C0D-B4D30D709D83}" type="pres">
      <dgm:prSet presAssocID="{9590B90D-9ED7-4FE6-BCA9-98F233448CF8}" presName="text4" presStyleLbl="fgAcc4" presStyleIdx="9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76EDFEA-FBF1-4E68-8D7E-F917ED4CDEB9}" type="pres">
      <dgm:prSet presAssocID="{9590B90D-9ED7-4FE6-BCA9-98F233448CF8}" presName="hierChild5" presStyleCnt="0"/>
      <dgm:spPr/>
    </dgm:pt>
    <dgm:pt modelId="{FECE1FD0-E456-49FA-B4F7-544AE307FCBF}" type="pres">
      <dgm:prSet presAssocID="{7AB5253D-6257-4053-826D-C9680F60A36E}" presName="Name23" presStyleLbl="parChTrans1D4" presStyleIdx="10" presStyleCnt="11"/>
      <dgm:spPr/>
      <dgm:t>
        <a:bodyPr/>
        <a:lstStyle/>
        <a:p>
          <a:endParaRPr lang="zh-TW" altLang="en-US"/>
        </a:p>
      </dgm:t>
    </dgm:pt>
    <dgm:pt modelId="{EDAF00F0-59D7-47E9-9EC3-4F8E97B2B6C5}" type="pres">
      <dgm:prSet presAssocID="{31D175FF-88BE-4ED8-AA6E-227BB185BF02}" presName="hierRoot4" presStyleCnt="0"/>
      <dgm:spPr/>
    </dgm:pt>
    <dgm:pt modelId="{93D3C34E-DE4F-4387-BEDC-1815B5599E6D}" type="pres">
      <dgm:prSet presAssocID="{31D175FF-88BE-4ED8-AA6E-227BB185BF02}" presName="composite4" presStyleCnt="0"/>
      <dgm:spPr/>
    </dgm:pt>
    <dgm:pt modelId="{62DC9733-C3DD-4B82-B9F4-910F995169AD}" type="pres">
      <dgm:prSet presAssocID="{31D175FF-88BE-4ED8-AA6E-227BB185BF02}" presName="background4" presStyleLbl="node4" presStyleIdx="10" presStyleCnt="11"/>
      <dgm:spPr/>
    </dgm:pt>
    <dgm:pt modelId="{23932CDB-5D64-4EB0-B721-1137750DA854}" type="pres">
      <dgm:prSet presAssocID="{31D175FF-88BE-4ED8-AA6E-227BB185BF02}" presName="text4" presStyleLbl="fgAcc4" presStyleIdx="10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73AD9BF-E9EA-48F9-BA07-D40CFFEB94C8}" type="pres">
      <dgm:prSet presAssocID="{31D175FF-88BE-4ED8-AA6E-227BB185BF02}" presName="hierChild5" presStyleCnt="0"/>
      <dgm:spPr/>
    </dgm:pt>
  </dgm:ptLst>
  <dgm:cxnLst>
    <dgm:cxn modelId="{9A3A496F-E150-462E-8119-32D0AFE7E5B7}" srcId="{8974927B-DF51-4BDF-A568-40883DE5F787}" destId="{3809B84C-E31D-4E50-A616-F183C6932EC7}" srcOrd="2" destOrd="0" parTransId="{62CAA6DA-E1AF-4D66-9691-0936A66CD088}" sibTransId="{2EC657F2-72F6-4023-A1AA-CB259F499F00}"/>
    <dgm:cxn modelId="{B08EF2DE-1C93-487A-B253-E27F189EB6D6}" type="presOf" srcId="{31D175FF-88BE-4ED8-AA6E-227BB185BF02}" destId="{23932CDB-5D64-4EB0-B721-1137750DA854}" srcOrd="0" destOrd="0" presId="urn:microsoft.com/office/officeart/2005/8/layout/hierarchy1"/>
    <dgm:cxn modelId="{11640A97-80C4-456D-B358-5ECCE5CF35FD}" type="presOf" srcId="{015B59A9-8AFA-42BF-A1D3-0C9D67D930CB}" destId="{FAE8C344-D0C1-43AB-8B83-DE824794B078}" srcOrd="0" destOrd="0" presId="urn:microsoft.com/office/officeart/2005/8/layout/hierarchy1"/>
    <dgm:cxn modelId="{7DA46454-A0DF-42A7-AC11-0DDB87FCC478}" type="presOf" srcId="{7AB5253D-6257-4053-826D-C9680F60A36E}" destId="{FECE1FD0-E456-49FA-B4F7-544AE307FCBF}" srcOrd="0" destOrd="0" presId="urn:microsoft.com/office/officeart/2005/8/layout/hierarchy1"/>
    <dgm:cxn modelId="{53A43BBF-0E7D-4A0B-BDD5-EA03E695A2AF}" srcId="{84239B1E-5344-4E5B-AA33-7F2A46F47754}" destId="{AEEC87E6-E62D-4046-8A60-97ED405B705C}" srcOrd="0" destOrd="0" parTransId="{2676AFD7-4690-4949-ACF5-8FAF985DEA8A}" sibTransId="{C3A29094-9B9F-4898-B6A0-54FA3F0D5BB7}"/>
    <dgm:cxn modelId="{DBBA8BBD-53B2-4F68-8416-8A3517ED706B}" type="presOf" srcId="{15224E1F-7518-4CC6-8B5D-98350473AC23}" destId="{A3663154-572C-47FB-A268-CDD9CA69669B}" srcOrd="0" destOrd="0" presId="urn:microsoft.com/office/officeart/2005/8/layout/hierarchy1"/>
    <dgm:cxn modelId="{F64DF719-3FCE-4CD4-A18B-8CB3E38520FD}" srcId="{18064959-A42F-4C93-B6B4-82C7D389437E}" destId="{9590B90D-9ED7-4FE6-BCA9-98F233448CF8}" srcOrd="0" destOrd="0" parTransId="{0755340C-32BE-49C7-9491-FFE54ED1BB02}" sibTransId="{22516C86-DB62-4588-9259-40607ECA3FA2}"/>
    <dgm:cxn modelId="{CE3AFFB6-E027-4DE3-8CB3-F1F905FFAE28}" srcId="{567EC1C2-0DF7-4438-92B6-0C24E8AC4419}" destId="{4BB6D282-3EA0-4B73-9340-1912E536CC6F}" srcOrd="1" destOrd="0" parTransId="{C03CFBC3-8456-4080-966E-963697132C74}" sibTransId="{5DDF14D0-F1D6-458B-9C46-8559BB9B9E33}"/>
    <dgm:cxn modelId="{33F18084-EA03-4EC1-9D0F-4E609BA72ECE}" type="presOf" srcId="{C03CFBC3-8456-4080-966E-963697132C74}" destId="{C54AF54D-60D3-406B-A396-F247601A9459}" srcOrd="0" destOrd="0" presId="urn:microsoft.com/office/officeart/2005/8/layout/hierarchy1"/>
    <dgm:cxn modelId="{B59D08A6-4B45-4D64-84D0-4ECE4EC1A889}" type="presOf" srcId="{EC65B8B0-69FA-4BAA-AC91-2680F78A257D}" destId="{39A66AF0-BB38-4452-89C2-399D1922CA32}" srcOrd="0" destOrd="0" presId="urn:microsoft.com/office/officeart/2005/8/layout/hierarchy1"/>
    <dgm:cxn modelId="{E3257215-2DFD-45F7-A07F-10F57AA0B75D}" srcId="{8974927B-DF51-4BDF-A568-40883DE5F787}" destId="{EC65B8B0-69FA-4BAA-AC91-2680F78A257D}" srcOrd="0" destOrd="0" parTransId="{2DFE994C-BD2F-4F41-AF2C-B3B193043941}" sibTransId="{73D8D68D-1516-4195-83E4-66F4A7C03435}"/>
    <dgm:cxn modelId="{3AA4C0FE-AF87-4D08-BF1D-C9155CC9F2A3}" srcId="{AEEC87E6-E62D-4046-8A60-97ED405B705C}" destId="{28E1C275-6C07-457C-96B8-73BC6FD6319E}" srcOrd="0" destOrd="0" parTransId="{5C5E44C5-65F0-47D6-8630-5879715425CB}" sibTransId="{DD3E656B-E538-48EF-892B-2504145ACC9B}"/>
    <dgm:cxn modelId="{83724555-BB05-44AF-ADCD-55512649B3C4}" srcId="{84239B1E-5344-4E5B-AA33-7F2A46F47754}" destId="{EEB72B4F-9736-42ED-9DFC-C1277AEA12C4}" srcOrd="1" destOrd="0" parTransId="{22A2A46A-ABE3-42E7-8982-14528C9F1D51}" sibTransId="{D26FBAD6-0325-4B39-97DF-B415B02C5A53}"/>
    <dgm:cxn modelId="{69352DB3-B1D6-4E27-9EBA-16FF44E8E1A5}" type="presOf" srcId="{8974927B-DF51-4BDF-A568-40883DE5F787}" destId="{6740E4E5-24BA-4E5C-A2B1-6FB23778191F}" srcOrd="0" destOrd="0" presId="urn:microsoft.com/office/officeart/2005/8/layout/hierarchy1"/>
    <dgm:cxn modelId="{218D4115-9F5F-4F77-92B8-02F8BA8163C0}" type="presOf" srcId="{C6050FE6-F2ED-4D6C-90C8-424D38E71D0A}" destId="{FBB11EFA-1A6B-4CAE-8C36-EC027F27068C}" srcOrd="0" destOrd="0" presId="urn:microsoft.com/office/officeart/2005/8/layout/hierarchy1"/>
    <dgm:cxn modelId="{FB9D67F5-14A5-4CE9-B035-807AE37DD423}" type="presOf" srcId="{4BB6D282-3EA0-4B73-9340-1912E536CC6F}" destId="{605E9B34-57FE-4E93-97F5-0F3D256BF78D}" srcOrd="0" destOrd="0" presId="urn:microsoft.com/office/officeart/2005/8/layout/hierarchy1"/>
    <dgm:cxn modelId="{1D8DB49B-1115-4C32-8D47-1D26F04FA0B0}" type="presOf" srcId="{95DF00F3-EB0B-41E6-9FFD-68D6E4CFC62F}" destId="{B19FBB7F-6AAB-481B-B09C-8E1AFEEE1EF5}" srcOrd="0" destOrd="0" presId="urn:microsoft.com/office/officeart/2005/8/layout/hierarchy1"/>
    <dgm:cxn modelId="{7D0BF7DD-E301-4035-B91A-52D3343550D0}" type="presOf" srcId="{B0187001-D783-40A3-9A81-C8E9347FD7AB}" destId="{1A16ABBC-1F38-498C-AA87-7E672A3B2085}" srcOrd="0" destOrd="0" presId="urn:microsoft.com/office/officeart/2005/8/layout/hierarchy1"/>
    <dgm:cxn modelId="{7FE2BC6F-8671-4EC6-AEFE-F237C2C01194}" srcId="{567EC1C2-0DF7-4438-92B6-0C24E8AC4419}" destId="{9A98D5BB-6701-4F0F-B4B2-F80E63F90A46}" srcOrd="0" destOrd="0" parTransId="{95DF00F3-EB0B-41E6-9FFD-68D6E4CFC62F}" sibTransId="{366F4E4A-CFF9-40F2-A9EE-6C4E90E5DF1C}"/>
    <dgm:cxn modelId="{05F26D94-2F0B-445F-9360-E96668938A9F}" type="presOf" srcId="{9590B90D-9ED7-4FE6-BCA9-98F233448CF8}" destId="{4C97BC3C-ADC0-4F16-9C0D-B4D30D709D83}" srcOrd="0" destOrd="0" presId="urn:microsoft.com/office/officeart/2005/8/layout/hierarchy1"/>
    <dgm:cxn modelId="{1F794657-53D0-4561-BABA-500B9CC83D76}" type="presOf" srcId="{EEB72B4F-9736-42ED-9DFC-C1277AEA12C4}" destId="{CD2E7716-7888-483D-A94B-61AB4FFBDCF7}" srcOrd="0" destOrd="0" presId="urn:microsoft.com/office/officeart/2005/8/layout/hierarchy1"/>
    <dgm:cxn modelId="{3E62E1EC-9CAF-4D33-90AA-D67F62815345}" type="presOf" srcId="{5B49571D-A432-4F10-98B5-D38BC2B3A370}" destId="{035FBF91-6EB3-4F68-8B0B-30A257B0E6F4}" srcOrd="0" destOrd="0" presId="urn:microsoft.com/office/officeart/2005/8/layout/hierarchy1"/>
    <dgm:cxn modelId="{E9C5F596-EA63-49FF-B77B-4B8CF1FA196F}" type="presOf" srcId="{28E1C275-6C07-457C-96B8-73BC6FD6319E}" destId="{26EE15A0-06E8-477B-A033-0A6F18927D9F}" srcOrd="0" destOrd="0" presId="urn:microsoft.com/office/officeart/2005/8/layout/hierarchy1"/>
    <dgm:cxn modelId="{F2B36C6D-EEDF-4903-8E58-4CBE85E5102D}" type="presOf" srcId="{EDCADA5B-BC8B-4205-98DE-095F9CF979D9}" destId="{1F55B597-A8EF-44C7-8317-A857A2F7CABB}" srcOrd="0" destOrd="0" presId="urn:microsoft.com/office/officeart/2005/8/layout/hierarchy1"/>
    <dgm:cxn modelId="{0A884AC8-CF94-4DF3-B13A-57301694F785}" srcId="{4BB6D282-3EA0-4B73-9340-1912E536CC6F}" destId="{9D423DFE-D445-4DB2-89C3-8AC1A9C2287E}" srcOrd="0" destOrd="0" parTransId="{F5B559EC-7E35-48E1-B636-311B5AA4E88D}" sibTransId="{171E5150-8911-427E-AB76-50A8D94093C5}"/>
    <dgm:cxn modelId="{B6D65D00-2A31-4480-B84D-2A1A41445FA3}" type="presOf" srcId="{5C5E44C5-65F0-47D6-8630-5879715425CB}" destId="{459FE322-45D9-4771-837D-9C59E1D12594}" srcOrd="0" destOrd="0" presId="urn:microsoft.com/office/officeart/2005/8/layout/hierarchy1"/>
    <dgm:cxn modelId="{7BB12CD1-E962-4A68-96EC-06AEA06BAD83}" type="presOf" srcId="{3809B84C-E31D-4E50-A616-F183C6932EC7}" destId="{66DD0E19-DEC5-4B83-A489-8811B3584815}" srcOrd="0" destOrd="0" presId="urn:microsoft.com/office/officeart/2005/8/layout/hierarchy1"/>
    <dgm:cxn modelId="{D54DE60B-CF1D-4DB9-A7FF-6134CBDE1DA2}" type="presOf" srcId="{62CAA6DA-E1AF-4D66-9691-0936A66CD088}" destId="{4BCCE2B6-C4F0-43DE-9415-A2AAA28AB61C}" srcOrd="0" destOrd="0" presId="urn:microsoft.com/office/officeart/2005/8/layout/hierarchy1"/>
    <dgm:cxn modelId="{9B0EDC08-F1EE-4432-958D-18395D63D752}" type="presOf" srcId="{AEEC87E6-E62D-4046-8A60-97ED405B705C}" destId="{FC719472-2723-4AF7-AF65-680979C14A4E}" srcOrd="0" destOrd="0" presId="urn:microsoft.com/office/officeart/2005/8/layout/hierarchy1"/>
    <dgm:cxn modelId="{DE16882C-59D2-4604-AE14-62EE418DA334}" type="presOf" srcId="{18064959-A42F-4C93-B6B4-82C7D389437E}" destId="{A8EF2ADE-1815-4DC6-BFDB-3C83811258DD}" srcOrd="0" destOrd="0" presId="urn:microsoft.com/office/officeart/2005/8/layout/hierarchy1"/>
    <dgm:cxn modelId="{A0D4E6C8-556B-4A97-A0B0-947642372DEE}" type="presOf" srcId="{3A4D5F61-247E-49A8-B8ED-65A1F7D88BE1}" destId="{CD6526C8-720F-4B88-8D4E-F0D50B9B100A}" srcOrd="0" destOrd="0" presId="urn:microsoft.com/office/officeart/2005/8/layout/hierarchy1"/>
    <dgm:cxn modelId="{00464D59-5BD3-403F-9B27-91F9A0CB667D}" type="presOf" srcId="{099A08D5-06CC-4367-B40F-309FDB73F70A}" destId="{46BE9F32-B02F-4E9F-9391-48600140C0AE}" srcOrd="0" destOrd="0" presId="urn:microsoft.com/office/officeart/2005/8/layout/hierarchy1"/>
    <dgm:cxn modelId="{1EA7359C-647E-4BD4-A826-F9C037EBA7B8}" srcId="{015B59A9-8AFA-42BF-A1D3-0C9D67D930CB}" destId="{567EC1C2-0DF7-4438-92B6-0C24E8AC4419}" srcOrd="0" destOrd="0" parTransId="{099A08D5-06CC-4367-B40F-309FDB73F70A}" sibTransId="{5DC639BD-2226-4530-8BE3-51B9B43F57ED}"/>
    <dgm:cxn modelId="{5BAA69ED-F39D-4F2C-BCAB-C7C2E96C2546}" type="presOf" srcId="{9D423DFE-D445-4DB2-89C3-8AC1A9C2287E}" destId="{8C99E1F2-145D-4606-82B9-3BDE319A7CF4}" srcOrd="0" destOrd="0" presId="urn:microsoft.com/office/officeart/2005/8/layout/hierarchy1"/>
    <dgm:cxn modelId="{16A7E4E8-06D0-47D9-93C3-13BEE1D292BD}" srcId="{A6F7C947-7C80-4142-A9E3-E479321987D0}" destId="{18064959-A42F-4C93-B6B4-82C7D389437E}" srcOrd="0" destOrd="0" parTransId="{5B49571D-A432-4F10-98B5-D38BC2B3A370}" sibTransId="{52F3AEBF-A9DA-446F-B0CF-2CB415C640A2}"/>
    <dgm:cxn modelId="{43A71CAF-D314-4B23-B1D9-E69EBE9A1ACF}" type="presOf" srcId="{22A2A46A-ABE3-42E7-8982-14528C9F1D51}" destId="{85D206A8-0A16-4718-BEA7-604F7EEDF77E}" srcOrd="0" destOrd="0" presId="urn:microsoft.com/office/officeart/2005/8/layout/hierarchy1"/>
    <dgm:cxn modelId="{6A952D37-F2F4-4361-BA44-74695473645C}" type="presOf" srcId="{932EE331-34B2-4AFA-AE88-7540A4CFAC1C}" destId="{03365057-15D8-4450-A888-17D2CBA9EB16}" srcOrd="0" destOrd="0" presId="urn:microsoft.com/office/officeart/2005/8/layout/hierarchy1"/>
    <dgm:cxn modelId="{E6C6E3FC-9442-4C0A-A6E8-A0BCA4EC3741}" srcId="{8974927B-DF51-4BDF-A568-40883DE5F787}" destId="{015B59A9-8AFA-42BF-A1D3-0C9D67D930CB}" srcOrd="1" destOrd="0" parTransId="{C6050FE6-F2ED-4D6C-90C8-424D38E71D0A}" sibTransId="{142FD7F2-73CE-44EC-8DAF-011F06D81ED4}"/>
    <dgm:cxn modelId="{EA469440-C70E-48B9-8C1D-F0BC0F7C0F69}" srcId="{3809B84C-E31D-4E50-A616-F183C6932EC7}" destId="{A6F7C947-7C80-4142-A9E3-E479321987D0}" srcOrd="0" destOrd="0" parTransId="{1605CA79-B3F8-43A7-AE8A-AE7EB8F8848E}" sibTransId="{A1A43D39-F125-44C3-AA1E-6D05A060DBD6}"/>
    <dgm:cxn modelId="{17DFE467-7E8D-4AA9-8063-D89E365D839C}" type="presOf" srcId="{20A8DB63-6099-4936-B3DD-7B6BF15073EA}" destId="{A2266FC8-123C-4E57-B70F-D34C45AECD87}" srcOrd="0" destOrd="0" presId="urn:microsoft.com/office/officeart/2005/8/layout/hierarchy1"/>
    <dgm:cxn modelId="{C8CC67B9-64F5-456F-98B7-FC2F5A2E6223}" srcId="{15224E1F-7518-4CC6-8B5D-98350473AC23}" destId="{8974927B-DF51-4BDF-A568-40883DE5F787}" srcOrd="0" destOrd="0" parTransId="{24A1C31C-068F-4CC4-978C-B35841635B80}" sibTransId="{969B8CEB-822D-46E4-B93D-D2375DEF17E5}"/>
    <dgm:cxn modelId="{03160522-6D8F-4E37-9195-598E1A48522A}" type="presOf" srcId="{0755340C-32BE-49C7-9491-FFE54ED1BB02}" destId="{55FBDE3D-054E-4C97-BCE5-63F05727265F}" srcOrd="0" destOrd="0" presId="urn:microsoft.com/office/officeart/2005/8/layout/hierarchy1"/>
    <dgm:cxn modelId="{8F8D460E-C955-4B26-8597-69DE7E6A9662}" type="presOf" srcId="{84239B1E-5344-4E5B-AA33-7F2A46F47754}" destId="{5D0B4AC7-591A-4824-B46F-5A043164FFB3}" srcOrd="0" destOrd="0" presId="urn:microsoft.com/office/officeart/2005/8/layout/hierarchy1"/>
    <dgm:cxn modelId="{96A8AF8A-0889-4D1C-8437-708D89060A34}" type="presOf" srcId="{1605CA79-B3F8-43A7-AE8A-AE7EB8F8848E}" destId="{5338D35F-8EE2-430E-872A-54A838DDB784}" srcOrd="0" destOrd="0" presId="urn:microsoft.com/office/officeart/2005/8/layout/hierarchy1"/>
    <dgm:cxn modelId="{3E558048-1853-4DAE-8F8A-780D46B08612}" srcId="{A6F7C947-7C80-4142-A9E3-E479321987D0}" destId="{31D175FF-88BE-4ED8-AA6E-227BB185BF02}" srcOrd="1" destOrd="0" parTransId="{7AB5253D-6257-4053-826D-C9680F60A36E}" sibTransId="{FCADDEAF-3655-4292-9B0A-5A3B879DDEEE}"/>
    <dgm:cxn modelId="{145AB3AD-4F6B-480E-8C9B-708108A82D4C}" type="presOf" srcId="{9A98D5BB-6701-4F0F-B4B2-F80E63F90A46}" destId="{9837936A-8E95-4E9C-8654-079BABF2755B}" srcOrd="0" destOrd="0" presId="urn:microsoft.com/office/officeart/2005/8/layout/hierarchy1"/>
    <dgm:cxn modelId="{5DA9CD07-336F-4708-A458-B9A8BEE248A9}" type="presOf" srcId="{A6F7C947-7C80-4142-A9E3-E479321987D0}" destId="{FBA46FC6-6C5F-4B08-8495-59ED607C98A7}" srcOrd="0" destOrd="0" presId="urn:microsoft.com/office/officeart/2005/8/layout/hierarchy1"/>
    <dgm:cxn modelId="{71668F51-5FF3-49EC-9C23-802A546EF6EA}" type="presOf" srcId="{567EC1C2-0DF7-4438-92B6-0C24E8AC4419}" destId="{7BCEA4B3-5CC6-4E9F-9444-746988F70B0D}" srcOrd="0" destOrd="0" presId="urn:microsoft.com/office/officeart/2005/8/layout/hierarchy1"/>
    <dgm:cxn modelId="{50CB3113-F5A2-423A-B48E-C8F03E097C14}" srcId="{EC65B8B0-69FA-4BAA-AC91-2680F78A257D}" destId="{84239B1E-5344-4E5B-AA33-7F2A46F47754}" srcOrd="0" destOrd="0" parTransId="{20A8DB63-6099-4936-B3DD-7B6BF15073EA}" sibTransId="{6C259DE6-2813-41BA-886B-31A015038E66}"/>
    <dgm:cxn modelId="{9F06E9BF-69D0-4E6D-B8A0-CF963C9EAB75}" type="presOf" srcId="{2676AFD7-4690-4949-ACF5-8FAF985DEA8A}" destId="{9BCD07D8-D331-48A2-A519-ACA5DFAD2FE6}" srcOrd="0" destOrd="0" presId="urn:microsoft.com/office/officeart/2005/8/layout/hierarchy1"/>
    <dgm:cxn modelId="{9E72AACF-FFEC-44E6-9D2D-DBC58B494F18}" srcId="{9A98D5BB-6701-4F0F-B4B2-F80E63F90A46}" destId="{B0187001-D783-40A3-9A81-C8E9347FD7AB}" srcOrd="0" destOrd="0" parTransId="{3A4D5F61-247E-49A8-B8ED-65A1F7D88BE1}" sibTransId="{1B92CE58-B99A-4614-96D7-9A6175C3F11F}"/>
    <dgm:cxn modelId="{75AF39E3-06D9-4EE5-9048-2FFB37C0C33F}" srcId="{EEB72B4F-9736-42ED-9DFC-C1277AEA12C4}" destId="{932EE331-34B2-4AFA-AE88-7540A4CFAC1C}" srcOrd="0" destOrd="0" parTransId="{EDCADA5B-BC8B-4205-98DE-095F9CF979D9}" sibTransId="{20903849-4E06-4EEE-803F-C537D338FB0D}"/>
    <dgm:cxn modelId="{AB604D97-BFC4-41CF-AEB2-CF063F063339}" type="presOf" srcId="{2DFE994C-BD2F-4F41-AF2C-B3B193043941}" destId="{22B92806-650F-4094-8D17-E3A962AA69D1}" srcOrd="0" destOrd="0" presId="urn:microsoft.com/office/officeart/2005/8/layout/hierarchy1"/>
    <dgm:cxn modelId="{35298CD4-636A-4D08-B9EF-6C70C72F3FBD}" type="presOf" srcId="{F5B559EC-7E35-48E1-B636-311B5AA4E88D}" destId="{129C262C-118E-4C76-8B5F-8E1C0390A923}" srcOrd="0" destOrd="0" presId="urn:microsoft.com/office/officeart/2005/8/layout/hierarchy1"/>
    <dgm:cxn modelId="{D3FC032D-3CA4-4BBA-9F0B-39F59B885FD8}" type="presParOf" srcId="{A3663154-572C-47FB-A268-CDD9CA69669B}" destId="{1B8BEB6A-8C65-49EF-894F-720359873768}" srcOrd="0" destOrd="0" presId="urn:microsoft.com/office/officeart/2005/8/layout/hierarchy1"/>
    <dgm:cxn modelId="{0F5082F7-00C1-437A-86C0-B54EA16FB34E}" type="presParOf" srcId="{1B8BEB6A-8C65-49EF-894F-720359873768}" destId="{7C0BCA76-796B-4CAA-BC90-4319CA149100}" srcOrd="0" destOrd="0" presId="urn:microsoft.com/office/officeart/2005/8/layout/hierarchy1"/>
    <dgm:cxn modelId="{934489C3-B3C8-4DE7-B7DD-ACABD307875F}" type="presParOf" srcId="{7C0BCA76-796B-4CAA-BC90-4319CA149100}" destId="{63C40109-1280-4C00-8830-CC81103BD99B}" srcOrd="0" destOrd="0" presId="urn:microsoft.com/office/officeart/2005/8/layout/hierarchy1"/>
    <dgm:cxn modelId="{0F3FC5C7-E3A4-4469-869E-E18CEEFA1CB8}" type="presParOf" srcId="{7C0BCA76-796B-4CAA-BC90-4319CA149100}" destId="{6740E4E5-24BA-4E5C-A2B1-6FB23778191F}" srcOrd="1" destOrd="0" presId="urn:microsoft.com/office/officeart/2005/8/layout/hierarchy1"/>
    <dgm:cxn modelId="{BE47048C-221C-4E01-AEF9-F52AC9408EBA}" type="presParOf" srcId="{1B8BEB6A-8C65-49EF-894F-720359873768}" destId="{A91B1B6E-0820-48AC-BDEF-84D7AD67E460}" srcOrd="1" destOrd="0" presId="urn:microsoft.com/office/officeart/2005/8/layout/hierarchy1"/>
    <dgm:cxn modelId="{0788ACFF-C3A5-43FB-A6E1-2AFA4B45875F}" type="presParOf" srcId="{A91B1B6E-0820-48AC-BDEF-84D7AD67E460}" destId="{22B92806-650F-4094-8D17-E3A962AA69D1}" srcOrd="0" destOrd="0" presId="urn:microsoft.com/office/officeart/2005/8/layout/hierarchy1"/>
    <dgm:cxn modelId="{3AB5A036-33B4-47E7-A794-3740ABDAFCD1}" type="presParOf" srcId="{A91B1B6E-0820-48AC-BDEF-84D7AD67E460}" destId="{09A89D3E-EB31-4F4C-B851-433538894F81}" srcOrd="1" destOrd="0" presId="urn:microsoft.com/office/officeart/2005/8/layout/hierarchy1"/>
    <dgm:cxn modelId="{83271E17-E7DB-40E4-B65C-F42EC22C7B20}" type="presParOf" srcId="{09A89D3E-EB31-4F4C-B851-433538894F81}" destId="{5249A2AD-079A-4818-BD7B-67EB3341A243}" srcOrd="0" destOrd="0" presId="urn:microsoft.com/office/officeart/2005/8/layout/hierarchy1"/>
    <dgm:cxn modelId="{03553972-D131-49FB-BEA5-F5267A144C49}" type="presParOf" srcId="{5249A2AD-079A-4818-BD7B-67EB3341A243}" destId="{2CB87D9F-ACA0-4C1D-B984-311E1732BE79}" srcOrd="0" destOrd="0" presId="urn:microsoft.com/office/officeart/2005/8/layout/hierarchy1"/>
    <dgm:cxn modelId="{708A39E9-1AB5-4C18-959E-E3846DAC2FAA}" type="presParOf" srcId="{5249A2AD-079A-4818-BD7B-67EB3341A243}" destId="{39A66AF0-BB38-4452-89C2-399D1922CA32}" srcOrd="1" destOrd="0" presId="urn:microsoft.com/office/officeart/2005/8/layout/hierarchy1"/>
    <dgm:cxn modelId="{44F2F1E6-43A4-4F10-A337-009B4F1AB08A}" type="presParOf" srcId="{09A89D3E-EB31-4F4C-B851-433538894F81}" destId="{EE216E0B-CC31-42ED-B0C4-CC3679019CEB}" srcOrd="1" destOrd="0" presId="urn:microsoft.com/office/officeart/2005/8/layout/hierarchy1"/>
    <dgm:cxn modelId="{E15958B4-2D6C-47FD-BE0A-257CC94281D7}" type="presParOf" srcId="{EE216E0B-CC31-42ED-B0C4-CC3679019CEB}" destId="{A2266FC8-123C-4E57-B70F-D34C45AECD87}" srcOrd="0" destOrd="0" presId="urn:microsoft.com/office/officeart/2005/8/layout/hierarchy1"/>
    <dgm:cxn modelId="{287D00BF-BF1A-414B-9340-8C85526BE073}" type="presParOf" srcId="{EE216E0B-CC31-42ED-B0C4-CC3679019CEB}" destId="{1CFBCC74-97AF-4EB5-BCCF-A695EF051430}" srcOrd="1" destOrd="0" presId="urn:microsoft.com/office/officeart/2005/8/layout/hierarchy1"/>
    <dgm:cxn modelId="{FAB7A59C-8262-4166-A1A1-5AF5772DEE71}" type="presParOf" srcId="{1CFBCC74-97AF-4EB5-BCCF-A695EF051430}" destId="{F356CCFB-F463-44B3-B667-40BE74A04FD8}" srcOrd="0" destOrd="0" presId="urn:microsoft.com/office/officeart/2005/8/layout/hierarchy1"/>
    <dgm:cxn modelId="{05A768EB-5941-4063-9B0B-83DD4434DF3F}" type="presParOf" srcId="{F356CCFB-F463-44B3-B667-40BE74A04FD8}" destId="{5489CA86-3676-4A69-A4BC-E179ECCB1044}" srcOrd="0" destOrd="0" presId="urn:microsoft.com/office/officeart/2005/8/layout/hierarchy1"/>
    <dgm:cxn modelId="{07170C1B-D99A-43D9-9B86-93B462D48751}" type="presParOf" srcId="{F356CCFB-F463-44B3-B667-40BE74A04FD8}" destId="{5D0B4AC7-591A-4824-B46F-5A043164FFB3}" srcOrd="1" destOrd="0" presId="urn:microsoft.com/office/officeart/2005/8/layout/hierarchy1"/>
    <dgm:cxn modelId="{93DD0997-5179-45B3-B67B-38635EC55E8D}" type="presParOf" srcId="{1CFBCC74-97AF-4EB5-BCCF-A695EF051430}" destId="{BC636233-F728-412E-B3B2-3289C391006A}" srcOrd="1" destOrd="0" presId="urn:microsoft.com/office/officeart/2005/8/layout/hierarchy1"/>
    <dgm:cxn modelId="{4BD45D3C-7A98-4F05-AEDB-B2B8E7060EF1}" type="presParOf" srcId="{BC636233-F728-412E-B3B2-3289C391006A}" destId="{9BCD07D8-D331-48A2-A519-ACA5DFAD2FE6}" srcOrd="0" destOrd="0" presId="urn:microsoft.com/office/officeart/2005/8/layout/hierarchy1"/>
    <dgm:cxn modelId="{577E721F-B1A1-45E3-B0B2-1AFDDBCBF5DD}" type="presParOf" srcId="{BC636233-F728-412E-B3B2-3289C391006A}" destId="{C66B58F6-8E4F-47D6-A853-5567738D034D}" srcOrd="1" destOrd="0" presId="urn:microsoft.com/office/officeart/2005/8/layout/hierarchy1"/>
    <dgm:cxn modelId="{25C235FD-B6EE-462C-A2C9-548B1B2D421A}" type="presParOf" srcId="{C66B58F6-8E4F-47D6-A853-5567738D034D}" destId="{3FE8AFDA-059C-4270-B433-91A2D25A96D4}" srcOrd="0" destOrd="0" presId="urn:microsoft.com/office/officeart/2005/8/layout/hierarchy1"/>
    <dgm:cxn modelId="{4C7D0D4F-51B5-4D32-80CC-6F8DA27C824A}" type="presParOf" srcId="{3FE8AFDA-059C-4270-B433-91A2D25A96D4}" destId="{20F7BA89-FEEC-4908-8121-9064980CEB12}" srcOrd="0" destOrd="0" presId="urn:microsoft.com/office/officeart/2005/8/layout/hierarchy1"/>
    <dgm:cxn modelId="{FBAC22BC-2B01-4FB3-8484-A2C2AE774532}" type="presParOf" srcId="{3FE8AFDA-059C-4270-B433-91A2D25A96D4}" destId="{FC719472-2723-4AF7-AF65-680979C14A4E}" srcOrd="1" destOrd="0" presId="urn:microsoft.com/office/officeart/2005/8/layout/hierarchy1"/>
    <dgm:cxn modelId="{E05E0CFA-733B-4E0B-BD82-5300B2BAABA1}" type="presParOf" srcId="{C66B58F6-8E4F-47D6-A853-5567738D034D}" destId="{7B376625-F4E1-414A-AF2F-211AAB475464}" srcOrd="1" destOrd="0" presId="urn:microsoft.com/office/officeart/2005/8/layout/hierarchy1"/>
    <dgm:cxn modelId="{207F7C23-5753-49A1-8321-79E42E975AA7}" type="presParOf" srcId="{7B376625-F4E1-414A-AF2F-211AAB475464}" destId="{459FE322-45D9-4771-837D-9C59E1D12594}" srcOrd="0" destOrd="0" presId="urn:microsoft.com/office/officeart/2005/8/layout/hierarchy1"/>
    <dgm:cxn modelId="{2C83D159-7BA8-4168-AE4B-B1B0EB6B5612}" type="presParOf" srcId="{7B376625-F4E1-414A-AF2F-211AAB475464}" destId="{C1F1AAFF-D246-439A-9C1E-FAE605E8DB3D}" srcOrd="1" destOrd="0" presId="urn:microsoft.com/office/officeart/2005/8/layout/hierarchy1"/>
    <dgm:cxn modelId="{C6D46463-FB96-41B7-87E3-10479705AE4D}" type="presParOf" srcId="{C1F1AAFF-D246-439A-9C1E-FAE605E8DB3D}" destId="{9F7252AD-C5D0-49B2-A271-C453B8A75880}" srcOrd="0" destOrd="0" presId="urn:microsoft.com/office/officeart/2005/8/layout/hierarchy1"/>
    <dgm:cxn modelId="{EA1ECBDC-AEF7-4533-B116-D246559A199A}" type="presParOf" srcId="{9F7252AD-C5D0-49B2-A271-C453B8A75880}" destId="{370DE26E-F356-4320-82D5-CE23507ED85E}" srcOrd="0" destOrd="0" presId="urn:microsoft.com/office/officeart/2005/8/layout/hierarchy1"/>
    <dgm:cxn modelId="{366F7FD3-AD56-4DCE-A5E1-52552B308881}" type="presParOf" srcId="{9F7252AD-C5D0-49B2-A271-C453B8A75880}" destId="{26EE15A0-06E8-477B-A033-0A6F18927D9F}" srcOrd="1" destOrd="0" presId="urn:microsoft.com/office/officeart/2005/8/layout/hierarchy1"/>
    <dgm:cxn modelId="{CBD63F5C-C70A-4E01-B491-D98DD5A02EF0}" type="presParOf" srcId="{C1F1AAFF-D246-439A-9C1E-FAE605E8DB3D}" destId="{BAE9EBFC-BD37-4722-B4F1-9DA0B898B50C}" srcOrd="1" destOrd="0" presId="urn:microsoft.com/office/officeart/2005/8/layout/hierarchy1"/>
    <dgm:cxn modelId="{0E309C4D-4E09-4ACF-8E85-FD66779F431A}" type="presParOf" srcId="{BC636233-F728-412E-B3B2-3289C391006A}" destId="{85D206A8-0A16-4718-BEA7-604F7EEDF77E}" srcOrd="2" destOrd="0" presId="urn:microsoft.com/office/officeart/2005/8/layout/hierarchy1"/>
    <dgm:cxn modelId="{798C8C42-C09C-45B8-BB56-745816A868A0}" type="presParOf" srcId="{BC636233-F728-412E-B3B2-3289C391006A}" destId="{768196F6-6648-4A46-A47C-34529CA90BD5}" srcOrd="3" destOrd="0" presId="urn:microsoft.com/office/officeart/2005/8/layout/hierarchy1"/>
    <dgm:cxn modelId="{56074318-89CC-4844-91C3-FF1E4283A0EE}" type="presParOf" srcId="{768196F6-6648-4A46-A47C-34529CA90BD5}" destId="{477A80B0-481F-456A-9F49-88442E256469}" srcOrd="0" destOrd="0" presId="urn:microsoft.com/office/officeart/2005/8/layout/hierarchy1"/>
    <dgm:cxn modelId="{0CD5973F-4715-4C57-8580-61CFF10AC297}" type="presParOf" srcId="{477A80B0-481F-456A-9F49-88442E256469}" destId="{F1BB9F35-3446-4312-9BCE-B9FE48B4F7E7}" srcOrd="0" destOrd="0" presId="urn:microsoft.com/office/officeart/2005/8/layout/hierarchy1"/>
    <dgm:cxn modelId="{92CBE6B5-7A13-4FE5-AB49-6F6AD9A3D779}" type="presParOf" srcId="{477A80B0-481F-456A-9F49-88442E256469}" destId="{CD2E7716-7888-483D-A94B-61AB4FFBDCF7}" srcOrd="1" destOrd="0" presId="urn:microsoft.com/office/officeart/2005/8/layout/hierarchy1"/>
    <dgm:cxn modelId="{3457932E-BA19-41C4-A308-77DB3E02B00D}" type="presParOf" srcId="{768196F6-6648-4A46-A47C-34529CA90BD5}" destId="{B379ECA6-A0C4-4D90-8EC1-1404E433C5B3}" srcOrd="1" destOrd="0" presId="urn:microsoft.com/office/officeart/2005/8/layout/hierarchy1"/>
    <dgm:cxn modelId="{42C2DB0E-EA27-4B70-A3A8-D10D8320FF9A}" type="presParOf" srcId="{B379ECA6-A0C4-4D90-8EC1-1404E433C5B3}" destId="{1F55B597-A8EF-44C7-8317-A857A2F7CABB}" srcOrd="0" destOrd="0" presId="urn:microsoft.com/office/officeart/2005/8/layout/hierarchy1"/>
    <dgm:cxn modelId="{69B10864-D288-44A7-96AA-22B259CF4254}" type="presParOf" srcId="{B379ECA6-A0C4-4D90-8EC1-1404E433C5B3}" destId="{5F6D7544-0825-48E5-B791-0638439B477D}" srcOrd="1" destOrd="0" presId="urn:microsoft.com/office/officeart/2005/8/layout/hierarchy1"/>
    <dgm:cxn modelId="{0525F625-294B-4513-86CA-8F135AEAE5CE}" type="presParOf" srcId="{5F6D7544-0825-48E5-B791-0638439B477D}" destId="{F77ED4BF-E86C-4BD3-B39D-6BB88C29C7E2}" srcOrd="0" destOrd="0" presId="urn:microsoft.com/office/officeart/2005/8/layout/hierarchy1"/>
    <dgm:cxn modelId="{5302CBEF-B2EB-4C8E-8FDF-126930E7B256}" type="presParOf" srcId="{F77ED4BF-E86C-4BD3-B39D-6BB88C29C7E2}" destId="{5FC13200-5793-4850-9EEC-6194404963AA}" srcOrd="0" destOrd="0" presId="urn:microsoft.com/office/officeart/2005/8/layout/hierarchy1"/>
    <dgm:cxn modelId="{9D6951D0-0190-4C9D-8D91-C584CCCEA147}" type="presParOf" srcId="{F77ED4BF-E86C-4BD3-B39D-6BB88C29C7E2}" destId="{03365057-15D8-4450-A888-17D2CBA9EB16}" srcOrd="1" destOrd="0" presId="urn:microsoft.com/office/officeart/2005/8/layout/hierarchy1"/>
    <dgm:cxn modelId="{5CB149FD-08CC-4785-BD12-98E06159C83D}" type="presParOf" srcId="{5F6D7544-0825-48E5-B791-0638439B477D}" destId="{69D9B58A-720C-4389-ABDF-3040DC3909BF}" srcOrd="1" destOrd="0" presId="urn:microsoft.com/office/officeart/2005/8/layout/hierarchy1"/>
    <dgm:cxn modelId="{66C6CC15-E74C-4EFD-9893-427B90126BE1}" type="presParOf" srcId="{A91B1B6E-0820-48AC-BDEF-84D7AD67E460}" destId="{FBB11EFA-1A6B-4CAE-8C36-EC027F27068C}" srcOrd="2" destOrd="0" presId="urn:microsoft.com/office/officeart/2005/8/layout/hierarchy1"/>
    <dgm:cxn modelId="{BE0632CD-4589-49C8-91E4-1C280EFC7ABC}" type="presParOf" srcId="{A91B1B6E-0820-48AC-BDEF-84D7AD67E460}" destId="{18608801-13B0-4B04-8C63-CABEEE7FFB45}" srcOrd="3" destOrd="0" presId="urn:microsoft.com/office/officeart/2005/8/layout/hierarchy1"/>
    <dgm:cxn modelId="{17D9CA5F-6390-4D37-B747-06D425CD0884}" type="presParOf" srcId="{18608801-13B0-4B04-8C63-CABEEE7FFB45}" destId="{9EEC1FA4-F4AB-4249-B10E-E37C14298E37}" srcOrd="0" destOrd="0" presId="urn:microsoft.com/office/officeart/2005/8/layout/hierarchy1"/>
    <dgm:cxn modelId="{EADC55E9-5AD8-4E58-A920-13F5FC0A401A}" type="presParOf" srcId="{9EEC1FA4-F4AB-4249-B10E-E37C14298E37}" destId="{ECB6B70F-D445-4968-BF1D-927387D54909}" srcOrd="0" destOrd="0" presId="urn:microsoft.com/office/officeart/2005/8/layout/hierarchy1"/>
    <dgm:cxn modelId="{5CE45621-8E92-4832-8292-BEDED47AA448}" type="presParOf" srcId="{9EEC1FA4-F4AB-4249-B10E-E37C14298E37}" destId="{FAE8C344-D0C1-43AB-8B83-DE824794B078}" srcOrd="1" destOrd="0" presId="urn:microsoft.com/office/officeart/2005/8/layout/hierarchy1"/>
    <dgm:cxn modelId="{28BC5B8D-5FC8-4EB1-987D-E7F5B352F8E9}" type="presParOf" srcId="{18608801-13B0-4B04-8C63-CABEEE7FFB45}" destId="{800D5DF6-01AE-40C1-A199-5CD1A37D9A2F}" srcOrd="1" destOrd="0" presId="urn:microsoft.com/office/officeart/2005/8/layout/hierarchy1"/>
    <dgm:cxn modelId="{93350C52-46E6-44D3-8504-9FF43399D3DE}" type="presParOf" srcId="{800D5DF6-01AE-40C1-A199-5CD1A37D9A2F}" destId="{46BE9F32-B02F-4E9F-9391-48600140C0AE}" srcOrd="0" destOrd="0" presId="urn:microsoft.com/office/officeart/2005/8/layout/hierarchy1"/>
    <dgm:cxn modelId="{622D303E-6E5C-45F2-93E6-2C955889C2EF}" type="presParOf" srcId="{800D5DF6-01AE-40C1-A199-5CD1A37D9A2F}" destId="{39E54390-31D8-40C2-B86A-E25C4775076C}" srcOrd="1" destOrd="0" presId="urn:microsoft.com/office/officeart/2005/8/layout/hierarchy1"/>
    <dgm:cxn modelId="{54C2525A-A50F-48F5-89D4-39AC33921CB1}" type="presParOf" srcId="{39E54390-31D8-40C2-B86A-E25C4775076C}" destId="{F8FA0292-4F33-4B85-8FC3-A322735BDF7F}" srcOrd="0" destOrd="0" presId="urn:microsoft.com/office/officeart/2005/8/layout/hierarchy1"/>
    <dgm:cxn modelId="{FA920305-5AB1-4E4E-A4A1-2F171DB4525A}" type="presParOf" srcId="{F8FA0292-4F33-4B85-8FC3-A322735BDF7F}" destId="{A144BF56-4759-44F2-86A7-0E9704C293BD}" srcOrd="0" destOrd="0" presId="urn:microsoft.com/office/officeart/2005/8/layout/hierarchy1"/>
    <dgm:cxn modelId="{7BFEF189-1E1A-4D57-97F1-42458CA46C65}" type="presParOf" srcId="{F8FA0292-4F33-4B85-8FC3-A322735BDF7F}" destId="{7BCEA4B3-5CC6-4E9F-9444-746988F70B0D}" srcOrd="1" destOrd="0" presId="urn:microsoft.com/office/officeart/2005/8/layout/hierarchy1"/>
    <dgm:cxn modelId="{006F6FC8-261A-4E5D-A131-3D8AD3E7478D}" type="presParOf" srcId="{39E54390-31D8-40C2-B86A-E25C4775076C}" destId="{B6C9B2F1-1D02-431D-942E-1C51494103DA}" srcOrd="1" destOrd="0" presId="urn:microsoft.com/office/officeart/2005/8/layout/hierarchy1"/>
    <dgm:cxn modelId="{A0B13169-6F6C-4922-80D4-96F355374685}" type="presParOf" srcId="{B6C9B2F1-1D02-431D-942E-1C51494103DA}" destId="{B19FBB7F-6AAB-481B-B09C-8E1AFEEE1EF5}" srcOrd="0" destOrd="0" presId="urn:microsoft.com/office/officeart/2005/8/layout/hierarchy1"/>
    <dgm:cxn modelId="{0D6EF992-6801-4BA7-88BC-7416CC36F723}" type="presParOf" srcId="{B6C9B2F1-1D02-431D-942E-1C51494103DA}" destId="{230AE81C-CD61-4F3E-B0C3-6844F7328B64}" srcOrd="1" destOrd="0" presId="urn:microsoft.com/office/officeart/2005/8/layout/hierarchy1"/>
    <dgm:cxn modelId="{CBC939C3-A2F9-41D6-AF03-722BDA277322}" type="presParOf" srcId="{230AE81C-CD61-4F3E-B0C3-6844F7328B64}" destId="{805611E7-5748-4C3F-8D2D-52BC60A2BA83}" srcOrd="0" destOrd="0" presId="urn:microsoft.com/office/officeart/2005/8/layout/hierarchy1"/>
    <dgm:cxn modelId="{1F9BBFE8-8A8E-4BA3-955C-C8AA1B737D24}" type="presParOf" srcId="{805611E7-5748-4C3F-8D2D-52BC60A2BA83}" destId="{CCF6B4CA-07C4-4468-BF98-3CDB6016DA98}" srcOrd="0" destOrd="0" presId="urn:microsoft.com/office/officeart/2005/8/layout/hierarchy1"/>
    <dgm:cxn modelId="{87475263-4E21-4F35-B952-D2E32D83D141}" type="presParOf" srcId="{805611E7-5748-4C3F-8D2D-52BC60A2BA83}" destId="{9837936A-8E95-4E9C-8654-079BABF2755B}" srcOrd="1" destOrd="0" presId="urn:microsoft.com/office/officeart/2005/8/layout/hierarchy1"/>
    <dgm:cxn modelId="{5A30AB37-BAF7-4B1F-B8BB-7F7CEE7D9DCE}" type="presParOf" srcId="{230AE81C-CD61-4F3E-B0C3-6844F7328B64}" destId="{B0B4AD24-5596-4E3E-9E92-8E6CC4005E4A}" srcOrd="1" destOrd="0" presId="urn:microsoft.com/office/officeart/2005/8/layout/hierarchy1"/>
    <dgm:cxn modelId="{300218C9-078F-4773-B1F4-4C9D2F0C5E69}" type="presParOf" srcId="{B0B4AD24-5596-4E3E-9E92-8E6CC4005E4A}" destId="{CD6526C8-720F-4B88-8D4E-F0D50B9B100A}" srcOrd="0" destOrd="0" presId="urn:microsoft.com/office/officeart/2005/8/layout/hierarchy1"/>
    <dgm:cxn modelId="{C5A90D41-A3EB-49B6-9D9B-22C9EF277F53}" type="presParOf" srcId="{B0B4AD24-5596-4E3E-9E92-8E6CC4005E4A}" destId="{E5684176-8F3D-42AE-A5F5-EC79D7AB6B2D}" srcOrd="1" destOrd="0" presId="urn:microsoft.com/office/officeart/2005/8/layout/hierarchy1"/>
    <dgm:cxn modelId="{8670A42C-A868-466F-931B-C6547D9A04E2}" type="presParOf" srcId="{E5684176-8F3D-42AE-A5F5-EC79D7AB6B2D}" destId="{91B5D483-AD90-4E3E-B115-0BCCEC5920E7}" srcOrd="0" destOrd="0" presId="urn:microsoft.com/office/officeart/2005/8/layout/hierarchy1"/>
    <dgm:cxn modelId="{FFC20E2B-90E3-44BC-B899-5621D5D7697C}" type="presParOf" srcId="{91B5D483-AD90-4E3E-B115-0BCCEC5920E7}" destId="{DF7ADE0E-AA9B-4A78-9E9E-DE7BA2C80F77}" srcOrd="0" destOrd="0" presId="urn:microsoft.com/office/officeart/2005/8/layout/hierarchy1"/>
    <dgm:cxn modelId="{495E70DA-DF86-4879-B715-C5BB3C61DC84}" type="presParOf" srcId="{91B5D483-AD90-4E3E-B115-0BCCEC5920E7}" destId="{1A16ABBC-1F38-498C-AA87-7E672A3B2085}" srcOrd="1" destOrd="0" presId="urn:microsoft.com/office/officeart/2005/8/layout/hierarchy1"/>
    <dgm:cxn modelId="{2DE67959-BF7D-46A9-8585-58CE32EA52AF}" type="presParOf" srcId="{E5684176-8F3D-42AE-A5F5-EC79D7AB6B2D}" destId="{F75453D0-46E7-4030-BD22-4311114E1FF0}" srcOrd="1" destOrd="0" presId="urn:microsoft.com/office/officeart/2005/8/layout/hierarchy1"/>
    <dgm:cxn modelId="{79CB9C8E-68FB-41B4-A467-F912E80ABD09}" type="presParOf" srcId="{B6C9B2F1-1D02-431D-942E-1C51494103DA}" destId="{C54AF54D-60D3-406B-A396-F247601A9459}" srcOrd="2" destOrd="0" presId="urn:microsoft.com/office/officeart/2005/8/layout/hierarchy1"/>
    <dgm:cxn modelId="{31143F32-D05F-408C-9395-8699D8D99413}" type="presParOf" srcId="{B6C9B2F1-1D02-431D-942E-1C51494103DA}" destId="{95B62464-95C9-4377-91CB-EB8DC6819C0C}" srcOrd="3" destOrd="0" presId="urn:microsoft.com/office/officeart/2005/8/layout/hierarchy1"/>
    <dgm:cxn modelId="{7C6044EA-AE07-453C-BA6D-255E6464AB4E}" type="presParOf" srcId="{95B62464-95C9-4377-91CB-EB8DC6819C0C}" destId="{DF1148EE-ACCB-4697-80AF-23A4302AC84C}" srcOrd="0" destOrd="0" presId="urn:microsoft.com/office/officeart/2005/8/layout/hierarchy1"/>
    <dgm:cxn modelId="{B9A3FF83-4554-4122-88EB-8A78FE6D684D}" type="presParOf" srcId="{DF1148EE-ACCB-4697-80AF-23A4302AC84C}" destId="{414F0C4E-F5D9-4DD6-ABE8-2BBCA14A9567}" srcOrd="0" destOrd="0" presId="urn:microsoft.com/office/officeart/2005/8/layout/hierarchy1"/>
    <dgm:cxn modelId="{771D197C-0386-4AD0-8E31-F37CA886A1C8}" type="presParOf" srcId="{DF1148EE-ACCB-4697-80AF-23A4302AC84C}" destId="{605E9B34-57FE-4E93-97F5-0F3D256BF78D}" srcOrd="1" destOrd="0" presId="urn:microsoft.com/office/officeart/2005/8/layout/hierarchy1"/>
    <dgm:cxn modelId="{8034721B-920D-43DD-9710-A8DCD2D6FF36}" type="presParOf" srcId="{95B62464-95C9-4377-91CB-EB8DC6819C0C}" destId="{9D05A66C-445C-4441-A24F-1DDFF5752160}" srcOrd="1" destOrd="0" presId="urn:microsoft.com/office/officeart/2005/8/layout/hierarchy1"/>
    <dgm:cxn modelId="{37E3292B-0ED1-491B-94D1-1FCAAAD60BC0}" type="presParOf" srcId="{9D05A66C-445C-4441-A24F-1DDFF5752160}" destId="{129C262C-118E-4C76-8B5F-8E1C0390A923}" srcOrd="0" destOrd="0" presId="urn:microsoft.com/office/officeart/2005/8/layout/hierarchy1"/>
    <dgm:cxn modelId="{F20FDC15-456F-4318-8777-7261CBE5AEA8}" type="presParOf" srcId="{9D05A66C-445C-4441-A24F-1DDFF5752160}" destId="{32157266-EC4F-4CB5-907A-7C57690AC2ED}" srcOrd="1" destOrd="0" presId="urn:microsoft.com/office/officeart/2005/8/layout/hierarchy1"/>
    <dgm:cxn modelId="{231C7CF7-70E5-41AB-8741-085C3B8284B0}" type="presParOf" srcId="{32157266-EC4F-4CB5-907A-7C57690AC2ED}" destId="{87E6BE29-5301-4956-9C23-393A0711F483}" srcOrd="0" destOrd="0" presId="urn:microsoft.com/office/officeart/2005/8/layout/hierarchy1"/>
    <dgm:cxn modelId="{2E3EC770-30C0-4731-B814-1DAB30653F7E}" type="presParOf" srcId="{87E6BE29-5301-4956-9C23-393A0711F483}" destId="{3490748E-FE7B-4683-89DA-4F05D4781F0F}" srcOrd="0" destOrd="0" presId="urn:microsoft.com/office/officeart/2005/8/layout/hierarchy1"/>
    <dgm:cxn modelId="{3E0B8F59-8D5D-4C88-A659-567E9F45E964}" type="presParOf" srcId="{87E6BE29-5301-4956-9C23-393A0711F483}" destId="{8C99E1F2-145D-4606-82B9-3BDE319A7CF4}" srcOrd="1" destOrd="0" presId="urn:microsoft.com/office/officeart/2005/8/layout/hierarchy1"/>
    <dgm:cxn modelId="{CD7EBCD8-A222-4887-B585-E2F3B0ED4955}" type="presParOf" srcId="{32157266-EC4F-4CB5-907A-7C57690AC2ED}" destId="{46855BDC-282A-47B5-AED2-E7799F85F596}" srcOrd="1" destOrd="0" presId="urn:microsoft.com/office/officeart/2005/8/layout/hierarchy1"/>
    <dgm:cxn modelId="{6D0173A7-B986-4B96-A05B-79F440499C9D}" type="presParOf" srcId="{A91B1B6E-0820-48AC-BDEF-84D7AD67E460}" destId="{4BCCE2B6-C4F0-43DE-9415-A2AAA28AB61C}" srcOrd="4" destOrd="0" presId="urn:microsoft.com/office/officeart/2005/8/layout/hierarchy1"/>
    <dgm:cxn modelId="{A0C88F87-72DB-4AA6-A189-1A28C5E2B239}" type="presParOf" srcId="{A91B1B6E-0820-48AC-BDEF-84D7AD67E460}" destId="{6FB54227-DA2C-4B13-B329-AAE3728D0B88}" srcOrd="5" destOrd="0" presId="urn:microsoft.com/office/officeart/2005/8/layout/hierarchy1"/>
    <dgm:cxn modelId="{745E6DB8-921D-477C-AA1E-C3563A886E43}" type="presParOf" srcId="{6FB54227-DA2C-4B13-B329-AAE3728D0B88}" destId="{21B4A872-CEA5-4CAA-8D22-64C25B4F4EA3}" srcOrd="0" destOrd="0" presId="urn:microsoft.com/office/officeart/2005/8/layout/hierarchy1"/>
    <dgm:cxn modelId="{E86F53B9-3DF0-4972-ACB0-0244C3F63FE5}" type="presParOf" srcId="{21B4A872-CEA5-4CAA-8D22-64C25B4F4EA3}" destId="{5DC27C34-18D2-4563-9853-3FA0FA4E9FA6}" srcOrd="0" destOrd="0" presId="urn:microsoft.com/office/officeart/2005/8/layout/hierarchy1"/>
    <dgm:cxn modelId="{1558BEE5-2EFE-4BE4-A048-E2D382F285C8}" type="presParOf" srcId="{21B4A872-CEA5-4CAA-8D22-64C25B4F4EA3}" destId="{66DD0E19-DEC5-4B83-A489-8811B3584815}" srcOrd="1" destOrd="0" presId="urn:microsoft.com/office/officeart/2005/8/layout/hierarchy1"/>
    <dgm:cxn modelId="{991AD169-839D-4EE3-A395-4478F73FDB59}" type="presParOf" srcId="{6FB54227-DA2C-4B13-B329-AAE3728D0B88}" destId="{A3DFCA07-A3FC-408A-9525-0EAE39208617}" srcOrd="1" destOrd="0" presId="urn:microsoft.com/office/officeart/2005/8/layout/hierarchy1"/>
    <dgm:cxn modelId="{1E269F78-0942-4345-961A-5BC6F23BDAB5}" type="presParOf" srcId="{A3DFCA07-A3FC-408A-9525-0EAE39208617}" destId="{5338D35F-8EE2-430E-872A-54A838DDB784}" srcOrd="0" destOrd="0" presId="urn:microsoft.com/office/officeart/2005/8/layout/hierarchy1"/>
    <dgm:cxn modelId="{2EFE1AF6-44BF-4EC3-BAAB-241F9D988FF1}" type="presParOf" srcId="{A3DFCA07-A3FC-408A-9525-0EAE39208617}" destId="{CC9E240B-E9F9-44C6-8360-36FBBE869C6D}" srcOrd="1" destOrd="0" presId="urn:microsoft.com/office/officeart/2005/8/layout/hierarchy1"/>
    <dgm:cxn modelId="{64068A4F-D741-4397-8E0D-25FDA5A0C2A5}" type="presParOf" srcId="{CC9E240B-E9F9-44C6-8360-36FBBE869C6D}" destId="{F6338A7E-3FD1-4F9C-AB3F-B649BF3DCA6B}" srcOrd="0" destOrd="0" presId="urn:microsoft.com/office/officeart/2005/8/layout/hierarchy1"/>
    <dgm:cxn modelId="{15C24105-B72F-4A4C-80CC-929E1D955176}" type="presParOf" srcId="{F6338A7E-3FD1-4F9C-AB3F-B649BF3DCA6B}" destId="{DDD2E907-702A-4E8C-8E48-7D8AF81DA9EB}" srcOrd="0" destOrd="0" presId="urn:microsoft.com/office/officeart/2005/8/layout/hierarchy1"/>
    <dgm:cxn modelId="{F9652F90-7C6B-40C6-B775-5440FF833BA0}" type="presParOf" srcId="{F6338A7E-3FD1-4F9C-AB3F-B649BF3DCA6B}" destId="{FBA46FC6-6C5F-4B08-8495-59ED607C98A7}" srcOrd="1" destOrd="0" presId="urn:microsoft.com/office/officeart/2005/8/layout/hierarchy1"/>
    <dgm:cxn modelId="{80E77805-A90C-4A18-B50C-C6389F82EBAA}" type="presParOf" srcId="{CC9E240B-E9F9-44C6-8360-36FBBE869C6D}" destId="{D751A5F7-CCA9-4A5C-AB94-AD4188EEDF3F}" srcOrd="1" destOrd="0" presId="urn:microsoft.com/office/officeart/2005/8/layout/hierarchy1"/>
    <dgm:cxn modelId="{79D0561D-9D70-4AF3-B0CA-05EA539DA495}" type="presParOf" srcId="{D751A5F7-CCA9-4A5C-AB94-AD4188EEDF3F}" destId="{035FBF91-6EB3-4F68-8B0B-30A257B0E6F4}" srcOrd="0" destOrd="0" presId="urn:microsoft.com/office/officeart/2005/8/layout/hierarchy1"/>
    <dgm:cxn modelId="{98399987-78E6-4A2F-857F-297562263040}" type="presParOf" srcId="{D751A5F7-CCA9-4A5C-AB94-AD4188EEDF3F}" destId="{3BD1E9A2-6647-4062-BDEF-CB0F0E3933FA}" srcOrd="1" destOrd="0" presId="urn:microsoft.com/office/officeart/2005/8/layout/hierarchy1"/>
    <dgm:cxn modelId="{08D5A997-72B7-4B16-BD0F-B58958CA4682}" type="presParOf" srcId="{3BD1E9A2-6647-4062-BDEF-CB0F0E3933FA}" destId="{7B9EF26D-0478-444A-84A6-2309BEE1CCA3}" srcOrd="0" destOrd="0" presId="urn:microsoft.com/office/officeart/2005/8/layout/hierarchy1"/>
    <dgm:cxn modelId="{0117C3FA-934D-4AF1-9E16-215DEB0A02D9}" type="presParOf" srcId="{7B9EF26D-0478-444A-84A6-2309BEE1CCA3}" destId="{F5A20040-A34C-400B-BD9D-1A29B981177A}" srcOrd="0" destOrd="0" presId="urn:microsoft.com/office/officeart/2005/8/layout/hierarchy1"/>
    <dgm:cxn modelId="{DAA793FE-D4B0-4E8C-A387-6BCF282CFC89}" type="presParOf" srcId="{7B9EF26D-0478-444A-84A6-2309BEE1CCA3}" destId="{A8EF2ADE-1815-4DC6-BFDB-3C83811258DD}" srcOrd="1" destOrd="0" presId="urn:microsoft.com/office/officeart/2005/8/layout/hierarchy1"/>
    <dgm:cxn modelId="{708DB809-F49E-47CA-888E-B5D93C1AB966}" type="presParOf" srcId="{3BD1E9A2-6647-4062-BDEF-CB0F0E3933FA}" destId="{0F2286DC-3286-43D3-8D69-EEF72FDC9B96}" srcOrd="1" destOrd="0" presId="urn:microsoft.com/office/officeart/2005/8/layout/hierarchy1"/>
    <dgm:cxn modelId="{6178DB18-4D46-4294-819C-3DCA56A50AE7}" type="presParOf" srcId="{0F2286DC-3286-43D3-8D69-EEF72FDC9B96}" destId="{55FBDE3D-054E-4C97-BCE5-63F05727265F}" srcOrd="0" destOrd="0" presId="urn:microsoft.com/office/officeart/2005/8/layout/hierarchy1"/>
    <dgm:cxn modelId="{B041F443-401F-4D3E-8FB3-6B8A72872863}" type="presParOf" srcId="{0F2286DC-3286-43D3-8D69-EEF72FDC9B96}" destId="{67FDD5FA-A4C5-41B6-8573-128AA85373CA}" srcOrd="1" destOrd="0" presId="urn:microsoft.com/office/officeart/2005/8/layout/hierarchy1"/>
    <dgm:cxn modelId="{AEF10984-B8A4-4294-B7EF-1B1C7D497D6C}" type="presParOf" srcId="{67FDD5FA-A4C5-41B6-8573-128AA85373CA}" destId="{163245D6-CB3F-4DB3-99E3-970B572E6F30}" srcOrd="0" destOrd="0" presId="urn:microsoft.com/office/officeart/2005/8/layout/hierarchy1"/>
    <dgm:cxn modelId="{797BFA3D-B63E-48C2-ADFE-09EC26F52AA5}" type="presParOf" srcId="{163245D6-CB3F-4DB3-99E3-970B572E6F30}" destId="{F5D95CBC-5C1B-4A5B-A20E-A891DEED1289}" srcOrd="0" destOrd="0" presId="urn:microsoft.com/office/officeart/2005/8/layout/hierarchy1"/>
    <dgm:cxn modelId="{BF9EF97E-1BF8-49A4-BCFD-1CE2E4F305C7}" type="presParOf" srcId="{163245D6-CB3F-4DB3-99E3-970B572E6F30}" destId="{4C97BC3C-ADC0-4F16-9C0D-B4D30D709D83}" srcOrd="1" destOrd="0" presId="urn:microsoft.com/office/officeart/2005/8/layout/hierarchy1"/>
    <dgm:cxn modelId="{7854314E-855E-4EF2-9C33-9EF90E677966}" type="presParOf" srcId="{67FDD5FA-A4C5-41B6-8573-128AA85373CA}" destId="{E76EDFEA-FBF1-4E68-8D7E-F917ED4CDEB9}" srcOrd="1" destOrd="0" presId="urn:microsoft.com/office/officeart/2005/8/layout/hierarchy1"/>
    <dgm:cxn modelId="{F75DD385-0DBF-426D-88C5-FDF72DCCCD1D}" type="presParOf" srcId="{D751A5F7-CCA9-4A5C-AB94-AD4188EEDF3F}" destId="{FECE1FD0-E456-49FA-B4F7-544AE307FCBF}" srcOrd="2" destOrd="0" presId="urn:microsoft.com/office/officeart/2005/8/layout/hierarchy1"/>
    <dgm:cxn modelId="{79896EFA-15DF-461A-BA60-04FC1990CF39}" type="presParOf" srcId="{D751A5F7-CCA9-4A5C-AB94-AD4188EEDF3F}" destId="{EDAF00F0-59D7-47E9-9EC3-4F8E97B2B6C5}" srcOrd="3" destOrd="0" presId="urn:microsoft.com/office/officeart/2005/8/layout/hierarchy1"/>
    <dgm:cxn modelId="{68C87DA2-831D-4AD2-B9AE-D8BD7DDF7046}" type="presParOf" srcId="{EDAF00F0-59D7-47E9-9EC3-4F8E97B2B6C5}" destId="{93D3C34E-DE4F-4387-BEDC-1815B5599E6D}" srcOrd="0" destOrd="0" presId="urn:microsoft.com/office/officeart/2005/8/layout/hierarchy1"/>
    <dgm:cxn modelId="{EF0D64CD-EFEC-4B6A-9DF7-2C15DF802EDB}" type="presParOf" srcId="{93D3C34E-DE4F-4387-BEDC-1815B5599E6D}" destId="{62DC9733-C3DD-4B82-B9F4-910F995169AD}" srcOrd="0" destOrd="0" presId="urn:microsoft.com/office/officeart/2005/8/layout/hierarchy1"/>
    <dgm:cxn modelId="{F23B9A6F-4CC6-4EAF-ACFD-F515C45B1DD7}" type="presParOf" srcId="{93D3C34E-DE4F-4387-BEDC-1815B5599E6D}" destId="{23932CDB-5D64-4EB0-B721-1137750DA854}" srcOrd="1" destOrd="0" presId="urn:microsoft.com/office/officeart/2005/8/layout/hierarchy1"/>
    <dgm:cxn modelId="{50916F09-9C1F-4492-A655-3E2390E1EC89}" type="presParOf" srcId="{EDAF00F0-59D7-47E9-9EC3-4F8E97B2B6C5}" destId="{D73AD9BF-E9EA-48F9-BA07-D40CFFEB94C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5224E1F-7518-4CC6-8B5D-98350473AC2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8974927B-DF51-4BDF-A568-40883DE5F787}">
      <dgm:prSet phldrT="[文字]" custT="1"/>
      <dgm:spPr/>
      <dgm:t>
        <a:bodyPr/>
        <a:lstStyle/>
        <a:p>
          <a:r>
            <a:rPr lang="zh-TW" altLang="en-US" sz="1600" b="1" dirty="0" smtClean="0"/>
            <a:t>兩個活動日期相撞，但都希望出席</a:t>
          </a:r>
          <a:endParaRPr lang="zh-TW" altLang="en-US" sz="1600" b="1" dirty="0"/>
        </a:p>
      </dgm:t>
    </dgm:pt>
    <dgm:pt modelId="{24A1C31C-068F-4CC4-978C-B35841635B80}" type="parTrans" cxnId="{C8CC67B9-64F5-456F-98B7-FC2F5A2E6223}">
      <dgm:prSet/>
      <dgm:spPr/>
      <dgm:t>
        <a:bodyPr/>
        <a:lstStyle/>
        <a:p>
          <a:endParaRPr lang="zh-TW" altLang="en-US" sz="1600" b="1"/>
        </a:p>
      </dgm:t>
    </dgm:pt>
    <dgm:pt modelId="{969B8CEB-822D-46E4-B93D-D2375DEF17E5}" type="sibTrans" cxnId="{C8CC67B9-64F5-456F-98B7-FC2F5A2E6223}">
      <dgm:prSet/>
      <dgm:spPr/>
      <dgm:t>
        <a:bodyPr/>
        <a:lstStyle/>
        <a:p>
          <a:endParaRPr lang="zh-TW" altLang="en-US" sz="1600" b="1"/>
        </a:p>
      </dgm:t>
    </dgm:pt>
    <dgm:pt modelId="{EC65B8B0-69FA-4BAA-AC91-2680F78A257D}">
      <dgm:prSet phldrT="[文字]" custT="1"/>
      <dgm:spPr/>
      <dgm:t>
        <a:bodyPr/>
        <a:lstStyle/>
        <a:p>
          <a:r>
            <a:rPr lang="zh-TW" altLang="en-US" sz="1600" b="1" dirty="0" smtClean="0"/>
            <a:t>家庭</a:t>
          </a:r>
        </a:p>
      </dgm:t>
    </dgm:pt>
    <dgm:pt modelId="{2DFE994C-BD2F-4F41-AF2C-B3B193043941}" type="parTrans" cxnId="{E3257215-2DFD-45F7-A07F-10F57AA0B75D}">
      <dgm:prSet/>
      <dgm:spPr/>
      <dgm:t>
        <a:bodyPr/>
        <a:lstStyle/>
        <a:p>
          <a:endParaRPr lang="zh-TW" altLang="en-US" sz="1600" b="1"/>
        </a:p>
      </dgm:t>
    </dgm:pt>
    <dgm:pt modelId="{73D8D68D-1516-4195-83E4-66F4A7C03435}" type="sibTrans" cxnId="{E3257215-2DFD-45F7-A07F-10F57AA0B75D}">
      <dgm:prSet/>
      <dgm:spPr/>
      <dgm:t>
        <a:bodyPr/>
        <a:lstStyle/>
        <a:p>
          <a:endParaRPr lang="zh-TW" altLang="en-US" sz="1600" b="1"/>
        </a:p>
      </dgm:t>
    </dgm:pt>
    <dgm:pt modelId="{84239B1E-5344-4E5B-AA33-7F2A46F47754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20A8DB63-6099-4936-B3DD-7B6BF15073EA}" type="parTrans" cxnId="{50CB3113-F5A2-423A-B48E-C8F03E097C14}">
      <dgm:prSet/>
      <dgm:spPr/>
      <dgm:t>
        <a:bodyPr/>
        <a:lstStyle/>
        <a:p>
          <a:endParaRPr lang="zh-TW" altLang="en-US" sz="1600" b="1"/>
        </a:p>
      </dgm:t>
    </dgm:pt>
    <dgm:pt modelId="{6C259DE6-2813-41BA-886B-31A015038E66}" type="sibTrans" cxnId="{50CB3113-F5A2-423A-B48E-C8F03E097C14}">
      <dgm:prSet/>
      <dgm:spPr/>
      <dgm:t>
        <a:bodyPr/>
        <a:lstStyle/>
        <a:p>
          <a:endParaRPr lang="zh-TW" altLang="en-US" sz="1600" b="1"/>
        </a:p>
      </dgm:t>
    </dgm:pt>
    <dgm:pt modelId="{567EC1C2-0DF7-4438-92B6-0C24E8AC4419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選擇與朋友聚會</a:t>
          </a:r>
          <a:endParaRPr lang="zh-TW" altLang="en-US" sz="1600" b="1" dirty="0"/>
        </a:p>
      </dgm:t>
    </dgm:pt>
    <dgm:pt modelId="{099A08D5-06CC-4367-B40F-309FDB73F70A}" type="parTrans" cxnId="{1EA7359C-647E-4BD4-A826-F9C037EBA7B8}">
      <dgm:prSet/>
      <dgm:spPr/>
      <dgm:t>
        <a:bodyPr/>
        <a:lstStyle/>
        <a:p>
          <a:endParaRPr lang="zh-TW" altLang="en-US" sz="1600" b="1"/>
        </a:p>
      </dgm:t>
    </dgm:pt>
    <dgm:pt modelId="{5DC639BD-2226-4530-8BE3-51B9B43F57ED}" type="sibTrans" cxnId="{1EA7359C-647E-4BD4-A826-F9C037EBA7B8}">
      <dgm:prSet/>
      <dgm:spPr/>
      <dgm:t>
        <a:bodyPr/>
        <a:lstStyle/>
        <a:p>
          <a:endParaRPr lang="zh-TW" altLang="en-US" sz="1600" b="1"/>
        </a:p>
      </dgm:t>
    </dgm:pt>
    <dgm:pt modelId="{A6F7C947-7C80-4142-A9E3-E479321987D0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1605CA79-B3F8-43A7-AE8A-AE7EB8F8848E}" type="parTrans" cxnId="{EA469440-C70E-48B9-8C1D-F0BC0F7C0F69}">
      <dgm:prSet/>
      <dgm:spPr/>
      <dgm:t>
        <a:bodyPr/>
        <a:lstStyle/>
        <a:p>
          <a:endParaRPr lang="zh-TW" altLang="en-US" sz="1600" b="1"/>
        </a:p>
      </dgm:t>
    </dgm:pt>
    <dgm:pt modelId="{A1A43D39-F125-44C3-AA1E-6D05A060DBD6}" type="sibTrans" cxnId="{EA469440-C70E-48B9-8C1D-F0BC0F7C0F69}">
      <dgm:prSet/>
      <dgm:spPr/>
      <dgm:t>
        <a:bodyPr/>
        <a:lstStyle/>
        <a:p>
          <a:endParaRPr lang="zh-TW" altLang="en-US" sz="1600" b="1"/>
        </a:p>
      </dgm:t>
    </dgm:pt>
    <dgm:pt modelId="{AEEC87E6-E62D-4046-8A60-97ED405B705C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與家人團圓，慶祝中秋</a:t>
          </a:r>
          <a:endParaRPr lang="zh-TW" altLang="en-US" sz="1600" b="1" dirty="0"/>
        </a:p>
      </dgm:t>
    </dgm:pt>
    <dgm:pt modelId="{2676AFD7-4690-4949-ACF5-8FAF985DEA8A}" type="parTrans" cxnId="{53A43BBF-0E7D-4A0B-BDD5-EA03E695A2AF}">
      <dgm:prSet/>
      <dgm:spPr/>
      <dgm:t>
        <a:bodyPr/>
        <a:lstStyle/>
        <a:p>
          <a:endParaRPr lang="zh-TW" altLang="en-US" sz="1600" b="1"/>
        </a:p>
      </dgm:t>
    </dgm:pt>
    <dgm:pt modelId="{C3A29094-9B9F-4898-B6A0-54FA3F0D5BB7}" type="sibTrans" cxnId="{53A43BBF-0E7D-4A0B-BDD5-EA03E695A2AF}">
      <dgm:prSet/>
      <dgm:spPr/>
      <dgm:t>
        <a:bodyPr/>
        <a:lstStyle/>
        <a:p>
          <a:endParaRPr lang="zh-TW" altLang="en-US" sz="1600" b="1"/>
        </a:p>
      </dgm:t>
    </dgm:pt>
    <dgm:pt modelId="{EEB72B4F-9736-42ED-9DFC-C1277AEA12C4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錯過一年一度的</a:t>
          </a:r>
          <a:r>
            <a:rPr lang="zh-TW" altLang="en-US" sz="1600" b="1" dirty="0" smtClean="0">
              <a:latin typeface="+mn-ea"/>
            </a:rPr>
            <a:t>燈飾滙演</a:t>
          </a:r>
          <a:endParaRPr lang="zh-TW" altLang="en-US" sz="1600" b="1" dirty="0"/>
        </a:p>
      </dgm:t>
    </dgm:pt>
    <dgm:pt modelId="{22A2A46A-ABE3-42E7-8982-14528C9F1D51}" type="parTrans" cxnId="{83724555-BB05-44AF-ADCD-55512649B3C4}">
      <dgm:prSet/>
      <dgm:spPr/>
      <dgm:t>
        <a:bodyPr/>
        <a:lstStyle/>
        <a:p>
          <a:endParaRPr lang="zh-TW" altLang="en-US" sz="1600" b="1"/>
        </a:p>
      </dgm:t>
    </dgm:pt>
    <dgm:pt modelId="{D26FBAD6-0325-4B39-97DF-B415B02C5A53}" type="sibTrans" cxnId="{83724555-BB05-44AF-ADCD-55512649B3C4}">
      <dgm:prSet/>
      <dgm:spPr/>
      <dgm:t>
        <a:bodyPr/>
        <a:lstStyle/>
        <a:p>
          <a:endParaRPr lang="zh-TW" altLang="en-US" sz="1600" b="1"/>
        </a:p>
      </dgm:t>
    </dgm:pt>
    <dgm:pt modelId="{9A98D5BB-6701-4F0F-B4B2-F80E63F90A46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能與朋友盡情玩樂</a:t>
          </a:r>
          <a:endParaRPr lang="zh-TW" altLang="en-US" sz="1600" b="1" dirty="0"/>
        </a:p>
      </dgm:t>
    </dgm:pt>
    <dgm:pt modelId="{95DF00F3-EB0B-41E6-9FFD-68D6E4CFC62F}" type="parTrans" cxnId="{7FE2BC6F-8671-4EC6-AEFE-F237C2C01194}">
      <dgm:prSet/>
      <dgm:spPr/>
      <dgm:t>
        <a:bodyPr/>
        <a:lstStyle/>
        <a:p>
          <a:endParaRPr lang="zh-TW" altLang="en-US" sz="1600" b="1"/>
        </a:p>
      </dgm:t>
    </dgm:pt>
    <dgm:pt modelId="{366F4E4A-CFF9-40F2-A9EE-6C4E90E5DF1C}" type="sibTrans" cxnId="{7FE2BC6F-8671-4EC6-AEFE-F237C2C01194}">
      <dgm:prSet/>
      <dgm:spPr/>
      <dgm:t>
        <a:bodyPr/>
        <a:lstStyle/>
        <a:p>
          <a:endParaRPr lang="zh-TW" altLang="en-US" sz="1600" b="1"/>
        </a:p>
      </dgm:t>
    </dgm:pt>
    <dgm:pt modelId="{4BB6D282-3EA0-4B73-9340-1912E536CC6F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向家人解釋失約原因</a:t>
          </a:r>
          <a:endParaRPr lang="zh-TW" altLang="en-US" sz="1600" b="1" dirty="0"/>
        </a:p>
      </dgm:t>
    </dgm:pt>
    <dgm:pt modelId="{C03CFBC3-8456-4080-966E-963697132C74}" type="parTrans" cxnId="{CE3AFFB6-E027-4DE3-8CB3-F1F905FFAE28}">
      <dgm:prSet/>
      <dgm:spPr/>
      <dgm:t>
        <a:bodyPr/>
        <a:lstStyle/>
        <a:p>
          <a:endParaRPr lang="zh-TW" altLang="en-US" sz="1600" b="1"/>
        </a:p>
      </dgm:t>
    </dgm:pt>
    <dgm:pt modelId="{5DDF14D0-F1D6-458B-9C46-8559BB9B9E33}" type="sibTrans" cxnId="{CE3AFFB6-E027-4DE3-8CB3-F1F905FFAE28}">
      <dgm:prSet/>
      <dgm:spPr/>
      <dgm:t>
        <a:bodyPr/>
        <a:lstStyle/>
        <a:p>
          <a:endParaRPr lang="zh-TW" altLang="en-US" sz="1600" b="1"/>
        </a:p>
      </dgm:t>
    </dgm:pt>
    <dgm:pt modelId="{18064959-A42F-4C93-B6B4-82C7D389437E}">
      <dgm:prSet phldrT="[文字]" custT="1"/>
      <dgm:spPr/>
      <dgm:t>
        <a:bodyPr/>
        <a:lstStyle/>
        <a:p>
          <a:r>
            <a:rPr lang="zh-TW" altLang="en-US" sz="1600" b="1" dirty="0" smtClean="0"/>
            <a:t>兩個活動都能出席</a:t>
          </a:r>
          <a:endParaRPr lang="zh-TW" altLang="en-US" sz="1600" b="1" dirty="0"/>
        </a:p>
      </dgm:t>
    </dgm:pt>
    <dgm:pt modelId="{5B49571D-A432-4F10-98B5-D38BC2B3A370}" type="parTrans" cxnId="{16A7E4E8-06D0-47D9-93C3-13BEE1D292BD}">
      <dgm:prSet/>
      <dgm:spPr/>
      <dgm:t>
        <a:bodyPr/>
        <a:lstStyle/>
        <a:p>
          <a:endParaRPr lang="zh-TW" altLang="en-US" sz="1600" b="1"/>
        </a:p>
      </dgm:t>
    </dgm:pt>
    <dgm:pt modelId="{52F3AEBF-A9DA-446F-B0CF-2CB415C640A2}" type="sibTrans" cxnId="{16A7E4E8-06D0-47D9-93C3-13BEE1D292BD}">
      <dgm:prSet/>
      <dgm:spPr/>
      <dgm:t>
        <a:bodyPr/>
        <a:lstStyle/>
        <a:p>
          <a:endParaRPr lang="zh-TW" altLang="en-US" sz="1600" b="1"/>
        </a:p>
      </dgm:t>
    </dgm:pt>
    <dgm:pt modelId="{31D175FF-88BE-4ED8-AA6E-227BB185BF02}">
      <dgm:prSet custT="1"/>
      <dgm:spPr/>
      <dgm:t>
        <a:bodyPr/>
        <a:lstStyle/>
        <a:p>
          <a:r>
            <a:rPr lang="zh-TW" altLang="en-US" sz="1600" b="1" smtClean="0"/>
            <a:t>時間會較倉促，行程較趕急</a:t>
          </a:r>
          <a:endParaRPr lang="zh-TW" altLang="en-US" sz="1600" b="1" dirty="0"/>
        </a:p>
      </dgm:t>
    </dgm:pt>
    <dgm:pt modelId="{7AB5253D-6257-4053-826D-C9680F60A36E}" type="parTrans" cxnId="{3E558048-1853-4DAE-8F8A-780D46B08612}">
      <dgm:prSet/>
      <dgm:spPr/>
      <dgm:t>
        <a:bodyPr/>
        <a:lstStyle/>
        <a:p>
          <a:endParaRPr lang="zh-TW" altLang="en-US" sz="1600" b="1"/>
        </a:p>
      </dgm:t>
    </dgm:pt>
    <dgm:pt modelId="{FCADDEAF-3655-4292-9B0A-5A3B879DDEEE}" type="sibTrans" cxnId="{3E558048-1853-4DAE-8F8A-780D46B08612}">
      <dgm:prSet/>
      <dgm:spPr/>
      <dgm:t>
        <a:bodyPr/>
        <a:lstStyle/>
        <a:p>
          <a:endParaRPr lang="zh-TW" altLang="en-US" sz="1600" b="1"/>
        </a:p>
      </dgm:t>
    </dgm:pt>
    <dgm:pt modelId="{28E1C275-6C07-457C-96B8-73BC6FD6319E}">
      <dgm:prSet phldrT="[文字]" custT="1"/>
      <dgm:spPr/>
      <dgm:t>
        <a:bodyPr/>
        <a:lstStyle/>
        <a:p>
          <a:r>
            <a:rPr lang="zh-TW" altLang="en-US" sz="1600" b="1" smtClean="0"/>
            <a:t>家人會很開心</a:t>
          </a:r>
          <a:endParaRPr lang="zh-TW" altLang="en-US" sz="1600" b="1" dirty="0"/>
        </a:p>
      </dgm:t>
    </dgm:pt>
    <dgm:pt modelId="{5C5E44C5-65F0-47D6-8630-5879715425CB}" type="parTrans" cxnId="{3AA4C0FE-AF87-4D08-BF1D-C9155CC9F2A3}">
      <dgm:prSet/>
      <dgm:spPr/>
      <dgm:t>
        <a:bodyPr/>
        <a:lstStyle/>
        <a:p>
          <a:endParaRPr lang="zh-TW" altLang="en-US" sz="1600" b="1"/>
        </a:p>
      </dgm:t>
    </dgm:pt>
    <dgm:pt modelId="{DD3E656B-E538-48EF-892B-2504145ACC9B}" type="sibTrans" cxnId="{3AA4C0FE-AF87-4D08-BF1D-C9155CC9F2A3}">
      <dgm:prSet/>
      <dgm:spPr/>
      <dgm:t>
        <a:bodyPr/>
        <a:lstStyle/>
        <a:p>
          <a:endParaRPr lang="zh-TW" altLang="en-US" sz="1600" b="1"/>
        </a:p>
      </dgm:t>
    </dgm:pt>
    <dgm:pt modelId="{932EE331-34B2-4AFA-AE88-7540A4CFAC1C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朋友會失望，</a:t>
          </a:r>
          <a:r>
            <a:rPr lang="en-US" altLang="zh-TW" sz="1600" b="1" dirty="0" smtClean="0">
              <a:latin typeface="+mn-ea"/>
            </a:rPr>
            <a:t/>
          </a:r>
          <a:br>
            <a:rPr lang="en-US" altLang="zh-TW" sz="1600" b="1" dirty="0" smtClean="0">
              <a:latin typeface="+mn-ea"/>
            </a:rPr>
          </a:br>
          <a:r>
            <a:rPr lang="zh-TW" altLang="en-US" sz="1600" b="1" dirty="0" smtClean="0">
              <a:latin typeface="+mn-ea"/>
            </a:rPr>
            <a:t>自己感到可惜</a:t>
          </a:r>
          <a:endParaRPr lang="zh-TW" altLang="en-US" sz="1600" b="1" dirty="0"/>
        </a:p>
      </dgm:t>
    </dgm:pt>
    <dgm:pt modelId="{EDCADA5B-BC8B-4205-98DE-095F9CF979D9}" type="parTrans" cxnId="{75AF39E3-06D9-4EE5-9048-2FFB37C0C33F}">
      <dgm:prSet/>
      <dgm:spPr/>
      <dgm:t>
        <a:bodyPr/>
        <a:lstStyle/>
        <a:p>
          <a:endParaRPr lang="zh-TW" altLang="en-US" sz="1600" b="1"/>
        </a:p>
      </dgm:t>
    </dgm:pt>
    <dgm:pt modelId="{20903849-4E06-4EEE-803F-C537D338FB0D}" type="sibTrans" cxnId="{75AF39E3-06D9-4EE5-9048-2FFB37C0C33F}">
      <dgm:prSet/>
      <dgm:spPr/>
      <dgm:t>
        <a:bodyPr/>
        <a:lstStyle/>
        <a:p>
          <a:endParaRPr lang="zh-TW" altLang="en-US" sz="1600" b="1"/>
        </a:p>
      </dgm:t>
    </dgm:pt>
    <dgm:pt modelId="{B0187001-D783-40A3-9A81-C8E9347FD7AB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自己和朋友都會很開心</a:t>
          </a:r>
          <a:endParaRPr lang="zh-TW" altLang="en-US" sz="1600" b="1" dirty="0"/>
        </a:p>
      </dgm:t>
    </dgm:pt>
    <dgm:pt modelId="{3A4D5F61-247E-49A8-B8ED-65A1F7D88BE1}" type="parTrans" cxnId="{9E72AACF-FFEC-44E6-9D2D-DBC58B494F18}">
      <dgm:prSet/>
      <dgm:spPr/>
      <dgm:t>
        <a:bodyPr/>
        <a:lstStyle/>
        <a:p>
          <a:endParaRPr lang="zh-TW" altLang="en-US" sz="1600" b="1"/>
        </a:p>
      </dgm:t>
    </dgm:pt>
    <dgm:pt modelId="{1B92CE58-B99A-4614-96D7-9A6175C3F11F}" type="sibTrans" cxnId="{9E72AACF-FFEC-44E6-9D2D-DBC58B494F18}">
      <dgm:prSet/>
      <dgm:spPr/>
      <dgm:t>
        <a:bodyPr/>
        <a:lstStyle/>
        <a:p>
          <a:endParaRPr lang="zh-TW" altLang="en-US" sz="1600" b="1"/>
        </a:p>
      </dgm:t>
    </dgm:pt>
    <dgm:pt modelId="{9D423DFE-D445-4DB2-89C3-8AC1A9C2287E}">
      <dgm:prSet custT="1"/>
      <dgm:spPr/>
      <dgm:t>
        <a:bodyPr/>
        <a:lstStyle/>
        <a:p>
          <a:r>
            <a:rPr lang="zh-TW" altLang="en-US" sz="1600" b="1" dirty="0" smtClean="0"/>
            <a:t>家人會失望或憤怒，自己感到愧疚</a:t>
          </a:r>
          <a:endParaRPr lang="zh-TW" altLang="en-US" sz="1600" b="1" dirty="0"/>
        </a:p>
      </dgm:t>
    </dgm:pt>
    <dgm:pt modelId="{F5B559EC-7E35-48E1-B636-311B5AA4E88D}" type="parTrans" cxnId="{0A884AC8-CF94-4DF3-B13A-57301694F785}">
      <dgm:prSet/>
      <dgm:spPr/>
      <dgm:t>
        <a:bodyPr/>
        <a:lstStyle/>
        <a:p>
          <a:endParaRPr lang="zh-TW" altLang="en-US" sz="1600" b="1"/>
        </a:p>
      </dgm:t>
    </dgm:pt>
    <dgm:pt modelId="{171E5150-8911-427E-AB76-50A8D94093C5}" type="sibTrans" cxnId="{0A884AC8-CF94-4DF3-B13A-57301694F785}">
      <dgm:prSet/>
      <dgm:spPr/>
      <dgm:t>
        <a:bodyPr/>
        <a:lstStyle/>
        <a:p>
          <a:endParaRPr lang="zh-TW" altLang="en-US" sz="1600" b="1"/>
        </a:p>
      </dgm:t>
    </dgm:pt>
    <dgm:pt modelId="{9590B90D-9ED7-4FE6-BCA9-98F233448CF8}">
      <dgm:prSet phldrT="[文字]" custT="1"/>
      <dgm:spPr/>
      <dgm:t>
        <a:bodyPr/>
        <a:lstStyle/>
        <a:p>
          <a:r>
            <a:rPr lang="zh-TW" altLang="en-US" sz="1600" b="1" smtClean="0"/>
            <a:t>大家都不會失望</a:t>
          </a:r>
          <a:endParaRPr lang="zh-TW" altLang="en-US" sz="1600" b="1" dirty="0"/>
        </a:p>
      </dgm:t>
    </dgm:pt>
    <dgm:pt modelId="{0755340C-32BE-49C7-9491-FFE54ED1BB02}" type="parTrans" cxnId="{F64DF719-3FCE-4CD4-A18B-8CB3E38520FD}">
      <dgm:prSet/>
      <dgm:spPr/>
      <dgm:t>
        <a:bodyPr/>
        <a:lstStyle/>
        <a:p>
          <a:endParaRPr lang="zh-TW" altLang="en-US" sz="1600" b="1"/>
        </a:p>
      </dgm:t>
    </dgm:pt>
    <dgm:pt modelId="{22516C86-DB62-4588-9259-40607ECA3FA2}" type="sibTrans" cxnId="{F64DF719-3FCE-4CD4-A18B-8CB3E38520FD}">
      <dgm:prSet/>
      <dgm:spPr/>
      <dgm:t>
        <a:bodyPr/>
        <a:lstStyle/>
        <a:p>
          <a:endParaRPr lang="zh-TW" altLang="en-US" sz="1600" b="1"/>
        </a:p>
      </dgm:t>
    </dgm:pt>
    <dgm:pt modelId="{C9377289-057A-4740-8AE4-3B304842296A}">
      <dgm:prSet phldrT="[文字]" custT="1"/>
      <dgm:spPr/>
      <dgm:t>
        <a:bodyPr/>
        <a:lstStyle/>
        <a:p>
          <a:r>
            <a:rPr lang="zh-TW" altLang="en-US" sz="1600" b="1" dirty="0" smtClean="0"/>
            <a:t>朋友</a:t>
          </a:r>
          <a:endParaRPr lang="zh-TW" altLang="en-US" sz="1600" b="1" dirty="0"/>
        </a:p>
      </dgm:t>
    </dgm:pt>
    <dgm:pt modelId="{957D06F1-E255-4595-B75C-4A356D2FE640}" type="parTrans" cxnId="{0B2B38B9-FEC8-43AB-B888-83FA0EF1D01C}">
      <dgm:prSet/>
      <dgm:spPr/>
      <dgm:t>
        <a:bodyPr/>
        <a:lstStyle/>
        <a:p>
          <a:endParaRPr lang="zh-TW" altLang="en-US"/>
        </a:p>
      </dgm:t>
    </dgm:pt>
    <dgm:pt modelId="{5202F5EC-2796-49A7-80C8-77E6F0FCB98B}" type="sibTrans" cxnId="{0B2B38B9-FEC8-43AB-B888-83FA0EF1D01C}">
      <dgm:prSet/>
      <dgm:spPr/>
      <dgm:t>
        <a:bodyPr/>
        <a:lstStyle/>
        <a:p>
          <a:endParaRPr lang="zh-TW" altLang="en-US"/>
        </a:p>
      </dgm:t>
    </dgm:pt>
    <dgm:pt modelId="{A7C3826A-3F19-4ECA-A4A6-F17CA448F76F}">
      <dgm:prSet phldrT="[文字]" custT="1"/>
      <dgm:spPr/>
      <dgm:t>
        <a:bodyPr/>
        <a:lstStyle/>
        <a:p>
          <a:r>
            <a:rPr lang="zh-TW" altLang="en-US" sz="1600" b="1" dirty="0" smtClean="0"/>
            <a:t>自己意願</a:t>
          </a:r>
          <a:endParaRPr lang="zh-TW" altLang="en-US" sz="1600" b="1" dirty="0"/>
        </a:p>
      </dgm:t>
    </dgm:pt>
    <dgm:pt modelId="{74091C15-4F45-42AA-BDEF-EE62C06B797C}" type="parTrans" cxnId="{208A7ED1-8A48-4C46-9577-D510501C4747}">
      <dgm:prSet/>
      <dgm:spPr/>
      <dgm:t>
        <a:bodyPr/>
        <a:lstStyle/>
        <a:p>
          <a:endParaRPr lang="zh-TW" altLang="en-US"/>
        </a:p>
      </dgm:t>
    </dgm:pt>
    <dgm:pt modelId="{29C9ADB1-8C67-4B54-86C3-E813239D673C}" type="sibTrans" cxnId="{208A7ED1-8A48-4C46-9577-D510501C4747}">
      <dgm:prSet/>
      <dgm:spPr/>
      <dgm:t>
        <a:bodyPr/>
        <a:lstStyle/>
        <a:p>
          <a:endParaRPr lang="zh-TW" altLang="en-US"/>
        </a:p>
      </dgm:t>
    </dgm:pt>
    <dgm:pt modelId="{A3663154-572C-47FB-A268-CDD9CA69669B}" type="pres">
      <dgm:prSet presAssocID="{15224E1F-7518-4CC6-8B5D-98350473AC2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B8BEB6A-8C65-49EF-894F-720359873768}" type="pres">
      <dgm:prSet presAssocID="{8974927B-DF51-4BDF-A568-40883DE5F787}" presName="hierRoot1" presStyleCnt="0"/>
      <dgm:spPr/>
    </dgm:pt>
    <dgm:pt modelId="{7C0BCA76-796B-4CAA-BC90-4319CA149100}" type="pres">
      <dgm:prSet presAssocID="{8974927B-DF51-4BDF-A568-40883DE5F787}" presName="composite" presStyleCnt="0"/>
      <dgm:spPr/>
    </dgm:pt>
    <dgm:pt modelId="{63C40109-1280-4C00-8830-CC81103BD99B}" type="pres">
      <dgm:prSet presAssocID="{8974927B-DF51-4BDF-A568-40883DE5F787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6740E4E5-24BA-4E5C-A2B1-6FB23778191F}" type="pres">
      <dgm:prSet presAssocID="{8974927B-DF51-4BDF-A568-40883DE5F787}" presName="text" presStyleLbl="fgAcc0" presStyleIdx="0" presStyleCnt="1" custScaleX="12196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91B1B6E-0820-48AC-BDEF-84D7AD67E460}" type="pres">
      <dgm:prSet presAssocID="{8974927B-DF51-4BDF-A568-40883DE5F787}" presName="hierChild2" presStyleCnt="0"/>
      <dgm:spPr/>
    </dgm:pt>
    <dgm:pt modelId="{22B92806-650F-4094-8D17-E3A962AA69D1}" type="pres">
      <dgm:prSet presAssocID="{2DFE994C-BD2F-4F41-AF2C-B3B193043941}" presName="Name10" presStyleLbl="parChTrans1D2" presStyleIdx="0" presStyleCnt="3"/>
      <dgm:spPr/>
      <dgm:t>
        <a:bodyPr/>
        <a:lstStyle/>
        <a:p>
          <a:endParaRPr lang="zh-TW" altLang="en-US"/>
        </a:p>
      </dgm:t>
    </dgm:pt>
    <dgm:pt modelId="{09A89D3E-EB31-4F4C-B851-433538894F81}" type="pres">
      <dgm:prSet presAssocID="{EC65B8B0-69FA-4BAA-AC91-2680F78A257D}" presName="hierRoot2" presStyleCnt="0"/>
      <dgm:spPr/>
    </dgm:pt>
    <dgm:pt modelId="{5249A2AD-079A-4818-BD7B-67EB3341A243}" type="pres">
      <dgm:prSet presAssocID="{EC65B8B0-69FA-4BAA-AC91-2680F78A257D}" presName="composite2" presStyleCnt="0"/>
      <dgm:spPr/>
    </dgm:pt>
    <dgm:pt modelId="{2CB87D9F-ACA0-4C1D-B984-311E1732BE79}" type="pres">
      <dgm:prSet presAssocID="{EC65B8B0-69FA-4BAA-AC91-2680F78A257D}" presName="background2" presStyleLbl="node2" presStyleIdx="0" presStyleCnt="3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39A66AF0-BB38-4452-89C2-399D1922CA32}" type="pres">
      <dgm:prSet presAssocID="{EC65B8B0-69FA-4BAA-AC91-2680F78A257D}" presName="text2" presStyleLbl="fgAcc2" presStyleIdx="0" presStyleCnt="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E216E0B-CC31-42ED-B0C4-CC3679019CEB}" type="pres">
      <dgm:prSet presAssocID="{EC65B8B0-69FA-4BAA-AC91-2680F78A257D}" presName="hierChild3" presStyleCnt="0"/>
      <dgm:spPr/>
    </dgm:pt>
    <dgm:pt modelId="{A2266FC8-123C-4E57-B70F-D34C45AECD87}" type="pres">
      <dgm:prSet presAssocID="{20A8DB63-6099-4936-B3DD-7B6BF15073EA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1CFBCC74-97AF-4EB5-BCCF-A695EF051430}" type="pres">
      <dgm:prSet presAssocID="{84239B1E-5344-4E5B-AA33-7F2A46F47754}" presName="hierRoot3" presStyleCnt="0"/>
      <dgm:spPr/>
    </dgm:pt>
    <dgm:pt modelId="{F356CCFB-F463-44B3-B667-40BE74A04FD8}" type="pres">
      <dgm:prSet presAssocID="{84239B1E-5344-4E5B-AA33-7F2A46F47754}" presName="composite3" presStyleCnt="0"/>
      <dgm:spPr/>
    </dgm:pt>
    <dgm:pt modelId="{5489CA86-3676-4A69-A4BC-E179ECCB1044}" type="pres">
      <dgm:prSet presAssocID="{84239B1E-5344-4E5B-AA33-7F2A46F47754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5D0B4AC7-591A-4824-B46F-5A043164FFB3}" type="pres">
      <dgm:prSet presAssocID="{84239B1E-5344-4E5B-AA33-7F2A46F47754}" presName="text3" presStyleLbl="fgAcc3" presStyleIdx="0" presStyleCnt="3" custScaleX="124184" custScaleY="8284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C636233-F728-412E-B3B2-3289C391006A}" type="pres">
      <dgm:prSet presAssocID="{84239B1E-5344-4E5B-AA33-7F2A46F47754}" presName="hierChild4" presStyleCnt="0"/>
      <dgm:spPr/>
    </dgm:pt>
    <dgm:pt modelId="{9BCD07D8-D331-48A2-A519-ACA5DFAD2FE6}" type="pres">
      <dgm:prSet presAssocID="{2676AFD7-4690-4949-ACF5-8FAF985DEA8A}" presName="Name23" presStyleLbl="parChTrans1D4" presStyleIdx="0" presStyleCnt="11"/>
      <dgm:spPr/>
      <dgm:t>
        <a:bodyPr/>
        <a:lstStyle/>
        <a:p>
          <a:endParaRPr lang="zh-TW" altLang="en-US"/>
        </a:p>
      </dgm:t>
    </dgm:pt>
    <dgm:pt modelId="{C66B58F6-8E4F-47D6-A853-5567738D034D}" type="pres">
      <dgm:prSet presAssocID="{AEEC87E6-E62D-4046-8A60-97ED405B705C}" presName="hierRoot4" presStyleCnt="0"/>
      <dgm:spPr/>
    </dgm:pt>
    <dgm:pt modelId="{3FE8AFDA-059C-4270-B433-91A2D25A96D4}" type="pres">
      <dgm:prSet presAssocID="{AEEC87E6-E62D-4046-8A60-97ED405B705C}" presName="composite4" presStyleCnt="0"/>
      <dgm:spPr/>
    </dgm:pt>
    <dgm:pt modelId="{20F7BA89-FEEC-4908-8121-9064980CEB12}" type="pres">
      <dgm:prSet presAssocID="{AEEC87E6-E62D-4046-8A60-97ED405B705C}" presName="background4" presStyleLbl="node4" presStyleIdx="0" presStyleCnt="11"/>
      <dgm:spPr/>
    </dgm:pt>
    <dgm:pt modelId="{FC719472-2723-4AF7-AF65-680979C14A4E}" type="pres">
      <dgm:prSet presAssocID="{AEEC87E6-E62D-4046-8A60-97ED405B705C}" presName="text4" presStyleLbl="fgAcc4" presStyleIdx="0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B376625-F4E1-414A-AF2F-211AAB475464}" type="pres">
      <dgm:prSet presAssocID="{AEEC87E6-E62D-4046-8A60-97ED405B705C}" presName="hierChild5" presStyleCnt="0"/>
      <dgm:spPr/>
    </dgm:pt>
    <dgm:pt modelId="{459FE322-45D9-4771-837D-9C59E1D12594}" type="pres">
      <dgm:prSet presAssocID="{5C5E44C5-65F0-47D6-8630-5879715425CB}" presName="Name23" presStyleLbl="parChTrans1D4" presStyleIdx="1" presStyleCnt="11"/>
      <dgm:spPr/>
      <dgm:t>
        <a:bodyPr/>
        <a:lstStyle/>
        <a:p>
          <a:endParaRPr lang="zh-TW" altLang="en-US"/>
        </a:p>
      </dgm:t>
    </dgm:pt>
    <dgm:pt modelId="{C1F1AAFF-D246-439A-9C1E-FAE605E8DB3D}" type="pres">
      <dgm:prSet presAssocID="{28E1C275-6C07-457C-96B8-73BC6FD6319E}" presName="hierRoot4" presStyleCnt="0"/>
      <dgm:spPr/>
    </dgm:pt>
    <dgm:pt modelId="{9F7252AD-C5D0-49B2-A271-C453B8A75880}" type="pres">
      <dgm:prSet presAssocID="{28E1C275-6C07-457C-96B8-73BC6FD6319E}" presName="composite4" presStyleCnt="0"/>
      <dgm:spPr/>
    </dgm:pt>
    <dgm:pt modelId="{370DE26E-F356-4320-82D5-CE23507ED85E}" type="pres">
      <dgm:prSet presAssocID="{28E1C275-6C07-457C-96B8-73BC6FD6319E}" presName="background4" presStyleLbl="node4" presStyleIdx="1" presStyleCnt="11"/>
      <dgm:spPr/>
    </dgm:pt>
    <dgm:pt modelId="{26EE15A0-06E8-477B-A033-0A6F18927D9F}" type="pres">
      <dgm:prSet presAssocID="{28E1C275-6C07-457C-96B8-73BC6FD6319E}" presName="text4" presStyleLbl="fgAcc4" presStyleIdx="1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AE9EBFC-BD37-4722-B4F1-9DA0B898B50C}" type="pres">
      <dgm:prSet presAssocID="{28E1C275-6C07-457C-96B8-73BC6FD6319E}" presName="hierChild5" presStyleCnt="0"/>
      <dgm:spPr/>
    </dgm:pt>
    <dgm:pt modelId="{85D206A8-0A16-4718-BEA7-604F7EEDF77E}" type="pres">
      <dgm:prSet presAssocID="{22A2A46A-ABE3-42E7-8982-14528C9F1D51}" presName="Name23" presStyleLbl="parChTrans1D4" presStyleIdx="2" presStyleCnt="11"/>
      <dgm:spPr/>
      <dgm:t>
        <a:bodyPr/>
        <a:lstStyle/>
        <a:p>
          <a:endParaRPr lang="zh-TW" altLang="en-US"/>
        </a:p>
      </dgm:t>
    </dgm:pt>
    <dgm:pt modelId="{768196F6-6648-4A46-A47C-34529CA90BD5}" type="pres">
      <dgm:prSet presAssocID="{EEB72B4F-9736-42ED-9DFC-C1277AEA12C4}" presName="hierRoot4" presStyleCnt="0"/>
      <dgm:spPr/>
    </dgm:pt>
    <dgm:pt modelId="{477A80B0-481F-456A-9F49-88442E256469}" type="pres">
      <dgm:prSet presAssocID="{EEB72B4F-9736-42ED-9DFC-C1277AEA12C4}" presName="composite4" presStyleCnt="0"/>
      <dgm:spPr/>
    </dgm:pt>
    <dgm:pt modelId="{F1BB9F35-3446-4312-9BCE-B9FE48B4F7E7}" type="pres">
      <dgm:prSet presAssocID="{EEB72B4F-9736-42ED-9DFC-C1277AEA12C4}" presName="background4" presStyleLbl="node4" presStyleIdx="2" presStyleCnt="11"/>
      <dgm:spPr/>
    </dgm:pt>
    <dgm:pt modelId="{CD2E7716-7888-483D-A94B-61AB4FFBDCF7}" type="pres">
      <dgm:prSet presAssocID="{EEB72B4F-9736-42ED-9DFC-C1277AEA12C4}" presName="text4" presStyleLbl="fgAcc4" presStyleIdx="2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379ECA6-A0C4-4D90-8EC1-1404E433C5B3}" type="pres">
      <dgm:prSet presAssocID="{EEB72B4F-9736-42ED-9DFC-C1277AEA12C4}" presName="hierChild5" presStyleCnt="0"/>
      <dgm:spPr/>
    </dgm:pt>
    <dgm:pt modelId="{1F55B597-A8EF-44C7-8317-A857A2F7CABB}" type="pres">
      <dgm:prSet presAssocID="{EDCADA5B-BC8B-4205-98DE-095F9CF979D9}" presName="Name23" presStyleLbl="parChTrans1D4" presStyleIdx="3" presStyleCnt="11"/>
      <dgm:spPr/>
      <dgm:t>
        <a:bodyPr/>
        <a:lstStyle/>
        <a:p>
          <a:endParaRPr lang="zh-TW" altLang="en-US"/>
        </a:p>
      </dgm:t>
    </dgm:pt>
    <dgm:pt modelId="{5F6D7544-0825-48E5-B791-0638439B477D}" type="pres">
      <dgm:prSet presAssocID="{932EE331-34B2-4AFA-AE88-7540A4CFAC1C}" presName="hierRoot4" presStyleCnt="0"/>
      <dgm:spPr/>
    </dgm:pt>
    <dgm:pt modelId="{F77ED4BF-E86C-4BD3-B39D-6BB88C29C7E2}" type="pres">
      <dgm:prSet presAssocID="{932EE331-34B2-4AFA-AE88-7540A4CFAC1C}" presName="composite4" presStyleCnt="0"/>
      <dgm:spPr/>
    </dgm:pt>
    <dgm:pt modelId="{5FC13200-5793-4850-9EEC-6194404963AA}" type="pres">
      <dgm:prSet presAssocID="{932EE331-34B2-4AFA-AE88-7540A4CFAC1C}" presName="background4" presStyleLbl="node4" presStyleIdx="3" presStyleCnt="11"/>
      <dgm:spPr/>
    </dgm:pt>
    <dgm:pt modelId="{03365057-15D8-4450-A888-17D2CBA9EB16}" type="pres">
      <dgm:prSet presAssocID="{932EE331-34B2-4AFA-AE88-7540A4CFAC1C}" presName="text4" presStyleLbl="fgAcc4" presStyleIdx="3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9D9B58A-720C-4389-ABDF-3040DC3909BF}" type="pres">
      <dgm:prSet presAssocID="{932EE331-34B2-4AFA-AE88-7540A4CFAC1C}" presName="hierChild5" presStyleCnt="0"/>
      <dgm:spPr/>
    </dgm:pt>
    <dgm:pt modelId="{621615C2-12B7-40B7-8F75-61B8E6E6C277}" type="pres">
      <dgm:prSet presAssocID="{957D06F1-E255-4595-B75C-4A356D2FE640}" presName="Name10" presStyleLbl="parChTrans1D2" presStyleIdx="1" presStyleCnt="3"/>
      <dgm:spPr/>
      <dgm:t>
        <a:bodyPr/>
        <a:lstStyle/>
        <a:p>
          <a:endParaRPr lang="zh-TW" altLang="en-US"/>
        </a:p>
      </dgm:t>
    </dgm:pt>
    <dgm:pt modelId="{2FBEE8F4-E167-4F39-B1B5-939D39AB3361}" type="pres">
      <dgm:prSet presAssocID="{C9377289-057A-4740-8AE4-3B304842296A}" presName="hierRoot2" presStyleCnt="0"/>
      <dgm:spPr/>
    </dgm:pt>
    <dgm:pt modelId="{DA03FE99-B55E-4174-9CD3-4BD178D8170F}" type="pres">
      <dgm:prSet presAssocID="{C9377289-057A-4740-8AE4-3B304842296A}" presName="composite2" presStyleCnt="0"/>
      <dgm:spPr/>
    </dgm:pt>
    <dgm:pt modelId="{7A66874B-E201-42E4-94E2-A30D3D0D657A}" type="pres">
      <dgm:prSet presAssocID="{C9377289-057A-4740-8AE4-3B304842296A}" presName="background2" presStyleLbl="node2" presStyleIdx="1" presStyleCnt="3"/>
      <dgm:spPr/>
    </dgm:pt>
    <dgm:pt modelId="{E8688E78-3E4E-4B82-BAD0-A2EDF7E5401D}" type="pres">
      <dgm:prSet presAssocID="{C9377289-057A-4740-8AE4-3B304842296A}" presName="text2" presStyleLbl="fgAcc2" presStyleIdx="1" presStyleCnt="3" custScaleY="5945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027056B-F0F6-4CA8-8BC9-0926D66737C4}" type="pres">
      <dgm:prSet presAssocID="{C9377289-057A-4740-8AE4-3B304842296A}" presName="hierChild3" presStyleCnt="0"/>
      <dgm:spPr/>
    </dgm:pt>
    <dgm:pt modelId="{46BE9F32-B02F-4E9F-9391-48600140C0AE}" type="pres">
      <dgm:prSet presAssocID="{099A08D5-06CC-4367-B40F-309FDB73F70A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39E54390-31D8-40C2-B86A-E25C4775076C}" type="pres">
      <dgm:prSet presAssocID="{567EC1C2-0DF7-4438-92B6-0C24E8AC4419}" presName="hierRoot3" presStyleCnt="0"/>
      <dgm:spPr/>
    </dgm:pt>
    <dgm:pt modelId="{F8FA0292-4F33-4B85-8FC3-A322735BDF7F}" type="pres">
      <dgm:prSet presAssocID="{567EC1C2-0DF7-4438-92B6-0C24E8AC4419}" presName="composite3" presStyleCnt="0"/>
      <dgm:spPr/>
    </dgm:pt>
    <dgm:pt modelId="{A144BF56-4759-44F2-86A7-0E9704C293BD}" type="pres">
      <dgm:prSet presAssocID="{567EC1C2-0DF7-4438-92B6-0C24E8AC4419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7BCEA4B3-5CC6-4E9F-9444-746988F70B0D}" type="pres">
      <dgm:prSet presAssocID="{567EC1C2-0DF7-4438-92B6-0C24E8AC4419}" presName="text3" presStyleLbl="fgAcc3" presStyleIdx="1" presStyleCnt="3" custScaleY="8424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6C9B2F1-1D02-431D-942E-1C51494103DA}" type="pres">
      <dgm:prSet presAssocID="{567EC1C2-0DF7-4438-92B6-0C24E8AC4419}" presName="hierChild4" presStyleCnt="0"/>
      <dgm:spPr/>
    </dgm:pt>
    <dgm:pt modelId="{B19FBB7F-6AAB-481B-B09C-8E1AFEEE1EF5}" type="pres">
      <dgm:prSet presAssocID="{95DF00F3-EB0B-41E6-9FFD-68D6E4CFC62F}" presName="Name23" presStyleLbl="parChTrans1D4" presStyleIdx="4" presStyleCnt="11"/>
      <dgm:spPr/>
      <dgm:t>
        <a:bodyPr/>
        <a:lstStyle/>
        <a:p>
          <a:endParaRPr lang="zh-TW" altLang="en-US"/>
        </a:p>
      </dgm:t>
    </dgm:pt>
    <dgm:pt modelId="{230AE81C-CD61-4F3E-B0C3-6844F7328B64}" type="pres">
      <dgm:prSet presAssocID="{9A98D5BB-6701-4F0F-B4B2-F80E63F90A46}" presName="hierRoot4" presStyleCnt="0"/>
      <dgm:spPr/>
    </dgm:pt>
    <dgm:pt modelId="{805611E7-5748-4C3F-8D2D-52BC60A2BA83}" type="pres">
      <dgm:prSet presAssocID="{9A98D5BB-6701-4F0F-B4B2-F80E63F90A46}" presName="composite4" presStyleCnt="0"/>
      <dgm:spPr/>
    </dgm:pt>
    <dgm:pt modelId="{CCF6B4CA-07C4-4468-BF98-3CDB6016DA98}" type="pres">
      <dgm:prSet presAssocID="{9A98D5BB-6701-4F0F-B4B2-F80E63F90A46}" presName="background4" presStyleLbl="node4" presStyleIdx="4" presStyleCnt="11"/>
      <dgm:spPr/>
    </dgm:pt>
    <dgm:pt modelId="{9837936A-8E95-4E9C-8654-079BABF2755B}" type="pres">
      <dgm:prSet presAssocID="{9A98D5BB-6701-4F0F-B4B2-F80E63F90A46}" presName="text4" presStyleLbl="fgAcc4" presStyleIdx="4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0B4AD24-5596-4E3E-9E92-8E6CC4005E4A}" type="pres">
      <dgm:prSet presAssocID="{9A98D5BB-6701-4F0F-B4B2-F80E63F90A46}" presName="hierChild5" presStyleCnt="0"/>
      <dgm:spPr/>
    </dgm:pt>
    <dgm:pt modelId="{CD6526C8-720F-4B88-8D4E-F0D50B9B100A}" type="pres">
      <dgm:prSet presAssocID="{3A4D5F61-247E-49A8-B8ED-65A1F7D88BE1}" presName="Name23" presStyleLbl="parChTrans1D4" presStyleIdx="5" presStyleCnt="11"/>
      <dgm:spPr/>
      <dgm:t>
        <a:bodyPr/>
        <a:lstStyle/>
        <a:p>
          <a:endParaRPr lang="zh-TW" altLang="en-US"/>
        </a:p>
      </dgm:t>
    </dgm:pt>
    <dgm:pt modelId="{E5684176-8F3D-42AE-A5F5-EC79D7AB6B2D}" type="pres">
      <dgm:prSet presAssocID="{B0187001-D783-40A3-9A81-C8E9347FD7AB}" presName="hierRoot4" presStyleCnt="0"/>
      <dgm:spPr/>
    </dgm:pt>
    <dgm:pt modelId="{91B5D483-AD90-4E3E-B115-0BCCEC5920E7}" type="pres">
      <dgm:prSet presAssocID="{B0187001-D783-40A3-9A81-C8E9347FD7AB}" presName="composite4" presStyleCnt="0"/>
      <dgm:spPr/>
    </dgm:pt>
    <dgm:pt modelId="{DF7ADE0E-AA9B-4A78-9E9E-DE7BA2C80F77}" type="pres">
      <dgm:prSet presAssocID="{B0187001-D783-40A3-9A81-C8E9347FD7AB}" presName="background4" presStyleLbl="node4" presStyleIdx="5" presStyleCnt="11"/>
      <dgm:spPr/>
    </dgm:pt>
    <dgm:pt modelId="{1A16ABBC-1F38-498C-AA87-7E672A3B2085}" type="pres">
      <dgm:prSet presAssocID="{B0187001-D783-40A3-9A81-C8E9347FD7AB}" presName="text4" presStyleLbl="fgAcc4" presStyleIdx="5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75453D0-46E7-4030-BD22-4311114E1FF0}" type="pres">
      <dgm:prSet presAssocID="{B0187001-D783-40A3-9A81-C8E9347FD7AB}" presName="hierChild5" presStyleCnt="0"/>
      <dgm:spPr/>
    </dgm:pt>
    <dgm:pt modelId="{C54AF54D-60D3-406B-A396-F247601A9459}" type="pres">
      <dgm:prSet presAssocID="{C03CFBC3-8456-4080-966E-963697132C74}" presName="Name23" presStyleLbl="parChTrans1D4" presStyleIdx="6" presStyleCnt="11"/>
      <dgm:spPr/>
      <dgm:t>
        <a:bodyPr/>
        <a:lstStyle/>
        <a:p>
          <a:endParaRPr lang="zh-TW" altLang="en-US"/>
        </a:p>
      </dgm:t>
    </dgm:pt>
    <dgm:pt modelId="{95B62464-95C9-4377-91CB-EB8DC6819C0C}" type="pres">
      <dgm:prSet presAssocID="{4BB6D282-3EA0-4B73-9340-1912E536CC6F}" presName="hierRoot4" presStyleCnt="0"/>
      <dgm:spPr/>
    </dgm:pt>
    <dgm:pt modelId="{DF1148EE-ACCB-4697-80AF-23A4302AC84C}" type="pres">
      <dgm:prSet presAssocID="{4BB6D282-3EA0-4B73-9340-1912E536CC6F}" presName="composite4" presStyleCnt="0"/>
      <dgm:spPr/>
    </dgm:pt>
    <dgm:pt modelId="{414F0C4E-F5D9-4DD6-ABE8-2BBCA14A9567}" type="pres">
      <dgm:prSet presAssocID="{4BB6D282-3EA0-4B73-9340-1912E536CC6F}" presName="background4" presStyleLbl="node4" presStyleIdx="6" presStyleCnt="11"/>
      <dgm:spPr/>
    </dgm:pt>
    <dgm:pt modelId="{605E9B34-57FE-4E93-97F5-0F3D256BF78D}" type="pres">
      <dgm:prSet presAssocID="{4BB6D282-3EA0-4B73-9340-1912E536CC6F}" presName="text4" presStyleLbl="fgAcc4" presStyleIdx="6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D05A66C-445C-4441-A24F-1DDFF5752160}" type="pres">
      <dgm:prSet presAssocID="{4BB6D282-3EA0-4B73-9340-1912E536CC6F}" presName="hierChild5" presStyleCnt="0"/>
      <dgm:spPr/>
    </dgm:pt>
    <dgm:pt modelId="{129C262C-118E-4C76-8B5F-8E1C0390A923}" type="pres">
      <dgm:prSet presAssocID="{F5B559EC-7E35-48E1-B636-311B5AA4E88D}" presName="Name23" presStyleLbl="parChTrans1D4" presStyleIdx="7" presStyleCnt="11"/>
      <dgm:spPr/>
      <dgm:t>
        <a:bodyPr/>
        <a:lstStyle/>
        <a:p>
          <a:endParaRPr lang="zh-TW" altLang="en-US"/>
        </a:p>
      </dgm:t>
    </dgm:pt>
    <dgm:pt modelId="{32157266-EC4F-4CB5-907A-7C57690AC2ED}" type="pres">
      <dgm:prSet presAssocID="{9D423DFE-D445-4DB2-89C3-8AC1A9C2287E}" presName="hierRoot4" presStyleCnt="0"/>
      <dgm:spPr/>
    </dgm:pt>
    <dgm:pt modelId="{87E6BE29-5301-4956-9C23-393A0711F483}" type="pres">
      <dgm:prSet presAssocID="{9D423DFE-D445-4DB2-89C3-8AC1A9C2287E}" presName="composite4" presStyleCnt="0"/>
      <dgm:spPr/>
    </dgm:pt>
    <dgm:pt modelId="{3490748E-FE7B-4683-89DA-4F05D4781F0F}" type="pres">
      <dgm:prSet presAssocID="{9D423DFE-D445-4DB2-89C3-8AC1A9C2287E}" presName="background4" presStyleLbl="node4" presStyleIdx="7" presStyleCnt="11"/>
      <dgm:spPr/>
    </dgm:pt>
    <dgm:pt modelId="{8C99E1F2-145D-4606-82B9-3BDE319A7CF4}" type="pres">
      <dgm:prSet presAssocID="{9D423DFE-D445-4DB2-89C3-8AC1A9C2287E}" presName="text4" presStyleLbl="fgAcc4" presStyleIdx="7" presStyleCnt="11" custScaleY="8925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6855BDC-282A-47B5-AED2-E7799F85F596}" type="pres">
      <dgm:prSet presAssocID="{9D423DFE-D445-4DB2-89C3-8AC1A9C2287E}" presName="hierChild5" presStyleCnt="0"/>
      <dgm:spPr/>
    </dgm:pt>
    <dgm:pt modelId="{7F218E9B-ABA4-4767-8093-96320E2C640A}" type="pres">
      <dgm:prSet presAssocID="{74091C15-4F45-42AA-BDEF-EE62C06B797C}" presName="Name10" presStyleLbl="parChTrans1D2" presStyleIdx="2" presStyleCnt="3"/>
      <dgm:spPr/>
      <dgm:t>
        <a:bodyPr/>
        <a:lstStyle/>
        <a:p>
          <a:endParaRPr lang="zh-TW" altLang="en-US"/>
        </a:p>
      </dgm:t>
    </dgm:pt>
    <dgm:pt modelId="{EC52DC6B-76B1-4458-AC1D-CD868E44A1ED}" type="pres">
      <dgm:prSet presAssocID="{A7C3826A-3F19-4ECA-A4A6-F17CA448F76F}" presName="hierRoot2" presStyleCnt="0"/>
      <dgm:spPr/>
    </dgm:pt>
    <dgm:pt modelId="{CE3D26B8-0784-4F41-B0E2-B1A6CF89486C}" type="pres">
      <dgm:prSet presAssocID="{A7C3826A-3F19-4ECA-A4A6-F17CA448F76F}" presName="composite2" presStyleCnt="0"/>
      <dgm:spPr/>
    </dgm:pt>
    <dgm:pt modelId="{1B3B4114-32F1-402B-83EC-A433A9396FFF}" type="pres">
      <dgm:prSet presAssocID="{A7C3826A-3F19-4ECA-A4A6-F17CA448F76F}" presName="background2" presStyleLbl="node2" presStyleIdx="2" presStyleCnt="3"/>
      <dgm:spPr/>
    </dgm:pt>
    <dgm:pt modelId="{3250DD83-C18F-4B8A-A71D-EFD06D91BC82}" type="pres">
      <dgm:prSet presAssocID="{A7C3826A-3F19-4ECA-A4A6-F17CA448F76F}" presName="text2" presStyleLbl="fgAcc2" presStyleIdx="2" presStyleCnt="3" custScaleY="5945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339C560-0731-4A45-8C87-BC51E2D5B99A}" type="pres">
      <dgm:prSet presAssocID="{A7C3826A-3F19-4ECA-A4A6-F17CA448F76F}" presName="hierChild3" presStyleCnt="0"/>
      <dgm:spPr/>
    </dgm:pt>
    <dgm:pt modelId="{5338D35F-8EE2-430E-872A-54A838DDB784}" type="pres">
      <dgm:prSet presAssocID="{1605CA79-B3F8-43A7-AE8A-AE7EB8F8848E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CC9E240B-E9F9-44C6-8360-36FBBE869C6D}" type="pres">
      <dgm:prSet presAssocID="{A6F7C947-7C80-4142-A9E3-E479321987D0}" presName="hierRoot3" presStyleCnt="0"/>
      <dgm:spPr/>
    </dgm:pt>
    <dgm:pt modelId="{F6338A7E-3FD1-4F9C-AB3F-B649BF3DCA6B}" type="pres">
      <dgm:prSet presAssocID="{A6F7C947-7C80-4142-A9E3-E479321987D0}" presName="composite3" presStyleCnt="0"/>
      <dgm:spPr/>
    </dgm:pt>
    <dgm:pt modelId="{DDD2E907-702A-4E8C-8E48-7D8AF81DA9EB}" type="pres">
      <dgm:prSet presAssocID="{A6F7C947-7C80-4142-A9E3-E479321987D0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FBA46FC6-6C5F-4B08-8495-59ED607C98A7}" type="pres">
      <dgm:prSet presAssocID="{A6F7C947-7C80-4142-A9E3-E479321987D0}" presName="text3" presStyleLbl="fgAcc3" presStyleIdx="2" presStyleCnt="3" custScaleY="8293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751A5F7-CCA9-4A5C-AB94-AD4188EEDF3F}" type="pres">
      <dgm:prSet presAssocID="{A6F7C947-7C80-4142-A9E3-E479321987D0}" presName="hierChild4" presStyleCnt="0"/>
      <dgm:spPr/>
    </dgm:pt>
    <dgm:pt modelId="{035FBF91-6EB3-4F68-8B0B-30A257B0E6F4}" type="pres">
      <dgm:prSet presAssocID="{5B49571D-A432-4F10-98B5-D38BC2B3A370}" presName="Name23" presStyleLbl="parChTrans1D4" presStyleIdx="8" presStyleCnt="11"/>
      <dgm:spPr/>
      <dgm:t>
        <a:bodyPr/>
        <a:lstStyle/>
        <a:p>
          <a:endParaRPr lang="zh-TW" altLang="en-US"/>
        </a:p>
      </dgm:t>
    </dgm:pt>
    <dgm:pt modelId="{3BD1E9A2-6647-4062-BDEF-CB0F0E3933FA}" type="pres">
      <dgm:prSet presAssocID="{18064959-A42F-4C93-B6B4-82C7D389437E}" presName="hierRoot4" presStyleCnt="0"/>
      <dgm:spPr/>
    </dgm:pt>
    <dgm:pt modelId="{7B9EF26D-0478-444A-84A6-2309BEE1CCA3}" type="pres">
      <dgm:prSet presAssocID="{18064959-A42F-4C93-B6B4-82C7D389437E}" presName="composite4" presStyleCnt="0"/>
      <dgm:spPr/>
    </dgm:pt>
    <dgm:pt modelId="{F5A20040-A34C-400B-BD9D-1A29B981177A}" type="pres">
      <dgm:prSet presAssocID="{18064959-A42F-4C93-B6B4-82C7D389437E}" presName="background4" presStyleLbl="node4" presStyleIdx="8" presStyleCnt="11"/>
      <dgm:spPr/>
    </dgm:pt>
    <dgm:pt modelId="{A8EF2ADE-1815-4DC6-BFDB-3C83811258DD}" type="pres">
      <dgm:prSet presAssocID="{18064959-A42F-4C93-B6B4-82C7D389437E}" presName="text4" presStyleLbl="fgAcc4" presStyleIdx="8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2286DC-3286-43D3-8D69-EEF72FDC9B96}" type="pres">
      <dgm:prSet presAssocID="{18064959-A42F-4C93-B6B4-82C7D389437E}" presName="hierChild5" presStyleCnt="0"/>
      <dgm:spPr/>
    </dgm:pt>
    <dgm:pt modelId="{55FBDE3D-054E-4C97-BCE5-63F05727265F}" type="pres">
      <dgm:prSet presAssocID="{0755340C-32BE-49C7-9491-FFE54ED1BB02}" presName="Name23" presStyleLbl="parChTrans1D4" presStyleIdx="9" presStyleCnt="11"/>
      <dgm:spPr/>
      <dgm:t>
        <a:bodyPr/>
        <a:lstStyle/>
        <a:p>
          <a:endParaRPr lang="zh-TW" altLang="en-US"/>
        </a:p>
      </dgm:t>
    </dgm:pt>
    <dgm:pt modelId="{67FDD5FA-A4C5-41B6-8573-128AA85373CA}" type="pres">
      <dgm:prSet presAssocID="{9590B90D-9ED7-4FE6-BCA9-98F233448CF8}" presName="hierRoot4" presStyleCnt="0"/>
      <dgm:spPr/>
    </dgm:pt>
    <dgm:pt modelId="{163245D6-CB3F-4DB3-99E3-970B572E6F30}" type="pres">
      <dgm:prSet presAssocID="{9590B90D-9ED7-4FE6-BCA9-98F233448CF8}" presName="composite4" presStyleCnt="0"/>
      <dgm:spPr/>
    </dgm:pt>
    <dgm:pt modelId="{F5D95CBC-5C1B-4A5B-A20E-A891DEED1289}" type="pres">
      <dgm:prSet presAssocID="{9590B90D-9ED7-4FE6-BCA9-98F233448CF8}" presName="background4" presStyleLbl="node4" presStyleIdx="9" presStyleCnt="11"/>
      <dgm:spPr/>
    </dgm:pt>
    <dgm:pt modelId="{4C97BC3C-ADC0-4F16-9C0D-B4D30D709D83}" type="pres">
      <dgm:prSet presAssocID="{9590B90D-9ED7-4FE6-BCA9-98F233448CF8}" presName="text4" presStyleLbl="fgAcc4" presStyleIdx="9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76EDFEA-FBF1-4E68-8D7E-F917ED4CDEB9}" type="pres">
      <dgm:prSet presAssocID="{9590B90D-9ED7-4FE6-BCA9-98F233448CF8}" presName="hierChild5" presStyleCnt="0"/>
      <dgm:spPr/>
    </dgm:pt>
    <dgm:pt modelId="{FECE1FD0-E456-49FA-B4F7-544AE307FCBF}" type="pres">
      <dgm:prSet presAssocID="{7AB5253D-6257-4053-826D-C9680F60A36E}" presName="Name23" presStyleLbl="parChTrans1D4" presStyleIdx="10" presStyleCnt="11"/>
      <dgm:spPr/>
      <dgm:t>
        <a:bodyPr/>
        <a:lstStyle/>
        <a:p>
          <a:endParaRPr lang="zh-TW" altLang="en-US"/>
        </a:p>
      </dgm:t>
    </dgm:pt>
    <dgm:pt modelId="{EDAF00F0-59D7-47E9-9EC3-4F8E97B2B6C5}" type="pres">
      <dgm:prSet presAssocID="{31D175FF-88BE-4ED8-AA6E-227BB185BF02}" presName="hierRoot4" presStyleCnt="0"/>
      <dgm:spPr/>
    </dgm:pt>
    <dgm:pt modelId="{93D3C34E-DE4F-4387-BEDC-1815B5599E6D}" type="pres">
      <dgm:prSet presAssocID="{31D175FF-88BE-4ED8-AA6E-227BB185BF02}" presName="composite4" presStyleCnt="0"/>
      <dgm:spPr/>
    </dgm:pt>
    <dgm:pt modelId="{62DC9733-C3DD-4B82-B9F4-910F995169AD}" type="pres">
      <dgm:prSet presAssocID="{31D175FF-88BE-4ED8-AA6E-227BB185BF02}" presName="background4" presStyleLbl="node4" presStyleIdx="10" presStyleCnt="11"/>
      <dgm:spPr/>
    </dgm:pt>
    <dgm:pt modelId="{23932CDB-5D64-4EB0-B721-1137750DA854}" type="pres">
      <dgm:prSet presAssocID="{31D175FF-88BE-4ED8-AA6E-227BB185BF02}" presName="text4" presStyleLbl="fgAcc4" presStyleIdx="10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73AD9BF-E9EA-48F9-BA07-D40CFFEB94C8}" type="pres">
      <dgm:prSet presAssocID="{31D175FF-88BE-4ED8-AA6E-227BB185BF02}" presName="hierChild5" presStyleCnt="0"/>
      <dgm:spPr/>
    </dgm:pt>
  </dgm:ptLst>
  <dgm:cxnLst>
    <dgm:cxn modelId="{57488643-B4B2-41CC-91FF-BEF5468C53C1}" type="presOf" srcId="{B0187001-D783-40A3-9A81-C8E9347FD7AB}" destId="{1A16ABBC-1F38-498C-AA87-7E672A3B2085}" srcOrd="0" destOrd="0" presId="urn:microsoft.com/office/officeart/2005/8/layout/hierarchy1"/>
    <dgm:cxn modelId="{32C34952-F16F-4DD0-8DF0-D981511B10DE}" type="presOf" srcId="{A6F7C947-7C80-4142-A9E3-E479321987D0}" destId="{FBA46FC6-6C5F-4B08-8495-59ED607C98A7}" srcOrd="0" destOrd="0" presId="urn:microsoft.com/office/officeart/2005/8/layout/hierarchy1"/>
    <dgm:cxn modelId="{AD0AD9A4-D138-453A-A688-A42617F8115F}" type="presOf" srcId="{9A98D5BB-6701-4F0F-B4B2-F80E63F90A46}" destId="{9837936A-8E95-4E9C-8654-079BABF2755B}" srcOrd="0" destOrd="0" presId="urn:microsoft.com/office/officeart/2005/8/layout/hierarchy1"/>
    <dgm:cxn modelId="{D7697B4F-3928-4A77-85B3-F8D2E41F3723}" type="presOf" srcId="{099A08D5-06CC-4367-B40F-309FDB73F70A}" destId="{46BE9F32-B02F-4E9F-9391-48600140C0AE}" srcOrd="0" destOrd="0" presId="urn:microsoft.com/office/officeart/2005/8/layout/hierarchy1"/>
    <dgm:cxn modelId="{E516C04A-69B6-49F7-AF3F-08C99769FDE7}" type="presOf" srcId="{1605CA79-B3F8-43A7-AE8A-AE7EB8F8848E}" destId="{5338D35F-8EE2-430E-872A-54A838DDB784}" srcOrd="0" destOrd="0" presId="urn:microsoft.com/office/officeart/2005/8/layout/hierarchy1"/>
    <dgm:cxn modelId="{5CB22391-6C25-4C29-9827-4B61D2B1D3C0}" type="presOf" srcId="{F5B559EC-7E35-48E1-B636-311B5AA4E88D}" destId="{129C262C-118E-4C76-8B5F-8E1C0390A923}" srcOrd="0" destOrd="0" presId="urn:microsoft.com/office/officeart/2005/8/layout/hierarchy1"/>
    <dgm:cxn modelId="{88BB2222-A99C-4C73-8127-942371CCE6B9}" type="presOf" srcId="{A7C3826A-3F19-4ECA-A4A6-F17CA448F76F}" destId="{3250DD83-C18F-4B8A-A71D-EFD06D91BC82}" srcOrd="0" destOrd="0" presId="urn:microsoft.com/office/officeart/2005/8/layout/hierarchy1"/>
    <dgm:cxn modelId="{DBBA8BBD-53B2-4F68-8416-8A3517ED706B}" type="presOf" srcId="{15224E1F-7518-4CC6-8B5D-98350473AC23}" destId="{A3663154-572C-47FB-A268-CDD9CA69669B}" srcOrd="0" destOrd="0" presId="urn:microsoft.com/office/officeart/2005/8/layout/hierarchy1"/>
    <dgm:cxn modelId="{53A43BBF-0E7D-4A0B-BDD5-EA03E695A2AF}" srcId="{84239B1E-5344-4E5B-AA33-7F2A46F47754}" destId="{AEEC87E6-E62D-4046-8A60-97ED405B705C}" srcOrd="0" destOrd="0" parTransId="{2676AFD7-4690-4949-ACF5-8FAF985DEA8A}" sibTransId="{C3A29094-9B9F-4898-B6A0-54FA3F0D5BB7}"/>
    <dgm:cxn modelId="{25CE8F50-7B87-40A3-AA55-EB56F0FB07D2}" type="presOf" srcId="{95DF00F3-EB0B-41E6-9FFD-68D6E4CFC62F}" destId="{B19FBB7F-6AAB-481B-B09C-8E1AFEEE1EF5}" srcOrd="0" destOrd="0" presId="urn:microsoft.com/office/officeart/2005/8/layout/hierarchy1"/>
    <dgm:cxn modelId="{F64DF719-3FCE-4CD4-A18B-8CB3E38520FD}" srcId="{18064959-A42F-4C93-B6B4-82C7D389437E}" destId="{9590B90D-9ED7-4FE6-BCA9-98F233448CF8}" srcOrd="0" destOrd="0" parTransId="{0755340C-32BE-49C7-9491-FFE54ED1BB02}" sibTransId="{22516C86-DB62-4588-9259-40607ECA3FA2}"/>
    <dgm:cxn modelId="{CE3AFFB6-E027-4DE3-8CB3-F1F905FFAE28}" srcId="{567EC1C2-0DF7-4438-92B6-0C24E8AC4419}" destId="{4BB6D282-3EA0-4B73-9340-1912E536CC6F}" srcOrd="1" destOrd="0" parTransId="{C03CFBC3-8456-4080-966E-963697132C74}" sibTransId="{5DDF14D0-F1D6-458B-9C46-8559BB9B9E33}"/>
    <dgm:cxn modelId="{B59D08A6-4B45-4D64-84D0-4ECE4EC1A889}" type="presOf" srcId="{EC65B8B0-69FA-4BAA-AC91-2680F78A257D}" destId="{39A66AF0-BB38-4452-89C2-399D1922CA32}" srcOrd="0" destOrd="0" presId="urn:microsoft.com/office/officeart/2005/8/layout/hierarchy1"/>
    <dgm:cxn modelId="{0C037487-920D-46BF-9C9E-077D9D186F6A}" type="presOf" srcId="{4BB6D282-3EA0-4B73-9340-1912E536CC6F}" destId="{605E9B34-57FE-4E93-97F5-0F3D256BF78D}" srcOrd="0" destOrd="0" presId="urn:microsoft.com/office/officeart/2005/8/layout/hierarchy1"/>
    <dgm:cxn modelId="{E3257215-2DFD-45F7-A07F-10F57AA0B75D}" srcId="{8974927B-DF51-4BDF-A568-40883DE5F787}" destId="{EC65B8B0-69FA-4BAA-AC91-2680F78A257D}" srcOrd="0" destOrd="0" parTransId="{2DFE994C-BD2F-4F41-AF2C-B3B193043941}" sibTransId="{73D8D68D-1516-4195-83E4-66F4A7C03435}"/>
    <dgm:cxn modelId="{3AA4C0FE-AF87-4D08-BF1D-C9155CC9F2A3}" srcId="{AEEC87E6-E62D-4046-8A60-97ED405B705C}" destId="{28E1C275-6C07-457C-96B8-73BC6FD6319E}" srcOrd="0" destOrd="0" parTransId="{5C5E44C5-65F0-47D6-8630-5879715425CB}" sibTransId="{DD3E656B-E538-48EF-892B-2504145ACC9B}"/>
    <dgm:cxn modelId="{83724555-BB05-44AF-ADCD-55512649B3C4}" srcId="{84239B1E-5344-4E5B-AA33-7F2A46F47754}" destId="{EEB72B4F-9736-42ED-9DFC-C1277AEA12C4}" srcOrd="1" destOrd="0" parTransId="{22A2A46A-ABE3-42E7-8982-14528C9F1D51}" sibTransId="{D26FBAD6-0325-4B39-97DF-B415B02C5A53}"/>
    <dgm:cxn modelId="{69352DB3-B1D6-4E27-9EBA-16FF44E8E1A5}" type="presOf" srcId="{8974927B-DF51-4BDF-A568-40883DE5F787}" destId="{6740E4E5-24BA-4E5C-A2B1-6FB23778191F}" srcOrd="0" destOrd="0" presId="urn:microsoft.com/office/officeart/2005/8/layout/hierarchy1"/>
    <dgm:cxn modelId="{7FE2BC6F-8671-4EC6-AEFE-F237C2C01194}" srcId="{567EC1C2-0DF7-4438-92B6-0C24E8AC4419}" destId="{9A98D5BB-6701-4F0F-B4B2-F80E63F90A46}" srcOrd="0" destOrd="0" parTransId="{95DF00F3-EB0B-41E6-9FFD-68D6E4CFC62F}" sibTransId="{366F4E4A-CFF9-40F2-A9EE-6C4E90E5DF1C}"/>
    <dgm:cxn modelId="{1F794657-53D0-4561-BABA-500B9CC83D76}" type="presOf" srcId="{EEB72B4F-9736-42ED-9DFC-C1277AEA12C4}" destId="{CD2E7716-7888-483D-A94B-61AB4FFBDCF7}" srcOrd="0" destOrd="0" presId="urn:microsoft.com/office/officeart/2005/8/layout/hierarchy1"/>
    <dgm:cxn modelId="{208A7ED1-8A48-4C46-9577-D510501C4747}" srcId="{8974927B-DF51-4BDF-A568-40883DE5F787}" destId="{A7C3826A-3F19-4ECA-A4A6-F17CA448F76F}" srcOrd="2" destOrd="0" parTransId="{74091C15-4F45-42AA-BDEF-EE62C06B797C}" sibTransId="{29C9ADB1-8C67-4B54-86C3-E813239D673C}"/>
    <dgm:cxn modelId="{257663BC-C27A-490E-8FE9-5380B30241DA}" type="presOf" srcId="{7AB5253D-6257-4053-826D-C9680F60A36E}" destId="{FECE1FD0-E456-49FA-B4F7-544AE307FCBF}" srcOrd="0" destOrd="0" presId="urn:microsoft.com/office/officeart/2005/8/layout/hierarchy1"/>
    <dgm:cxn modelId="{0F81A843-A911-41BD-A5A3-41AFEAC01779}" type="presOf" srcId="{3A4D5F61-247E-49A8-B8ED-65A1F7D88BE1}" destId="{CD6526C8-720F-4B88-8D4E-F0D50B9B100A}" srcOrd="0" destOrd="0" presId="urn:microsoft.com/office/officeart/2005/8/layout/hierarchy1"/>
    <dgm:cxn modelId="{DAF009BE-6988-4689-833C-85C6A95F7998}" type="presOf" srcId="{74091C15-4F45-42AA-BDEF-EE62C06B797C}" destId="{7F218E9B-ABA4-4767-8093-96320E2C640A}" srcOrd="0" destOrd="0" presId="urn:microsoft.com/office/officeart/2005/8/layout/hierarchy1"/>
    <dgm:cxn modelId="{E9C5F596-EA63-49FF-B77B-4B8CF1FA196F}" type="presOf" srcId="{28E1C275-6C07-457C-96B8-73BC6FD6319E}" destId="{26EE15A0-06E8-477B-A033-0A6F18927D9F}" srcOrd="0" destOrd="0" presId="urn:microsoft.com/office/officeart/2005/8/layout/hierarchy1"/>
    <dgm:cxn modelId="{2F957C4C-62BB-44C1-9B53-03A997606B03}" type="presOf" srcId="{31D175FF-88BE-4ED8-AA6E-227BB185BF02}" destId="{23932CDB-5D64-4EB0-B721-1137750DA854}" srcOrd="0" destOrd="0" presId="urn:microsoft.com/office/officeart/2005/8/layout/hierarchy1"/>
    <dgm:cxn modelId="{F2B36C6D-EEDF-4903-8E58-4CBE85E5102D}" type="presOf" srcId="{EDCADA5B-BC8B-4205-98DE-095F9CF979D9}" destId="{1F55B597-A8EF-44C7-8317-A857A2F7CABB}" srcOrd="0" destOrd="0" presId="urn:microsoft.com/office/officeart/2005/8/layout/hierarchy1"/>
    <dgm:cxn modelId="{0A884AC8-CF94-4DF3-B13A-57301694F785}" srcId="{4BB6D282-3EA0-4B73-9340-1912E536CC6F}" destId="{9D423DFE-D445-4DB2-89C3-8AC1A9C2287E}" srcOrd="0" destOrd="0" parTransId="{F5B559EC-7E35-48E1-B636-311B5AA4E88D}" sibTransId="{171E5150-8911-427E-AB76-50A8D94093C5}"/>
    <dgm:cxn modelId="{3BABEFFB-B200-47C6-89C3-38B3CA90B2ED}" type="presOf" srcId="{C9377289-057A-4740-8AE4-3B304842296A}" destId="{E8688E78-3E4E-4B82-BAD0-A2EDF7E5401D}" srcOrd="0" destOrd="0" presId="urn:microsoft.com/office/officeart/2005/8/layout/hierarchy1"/>
    <dgm:cxn modelId="{B6D65D00-2A31-4480-B84D-2A1A41445FA3}" type="presOf" srcId="{5C5E44C5-65F0-47D6-8630-5879715425CB}" destId="{459FE322-45D9-4771-837D-9C59E1D12594}" srcOrd="0" destOrd="0" presId="urn:microsoft.com/office/officeart/2005/8/layout/hierarchy1"/>
    <dgm:cxn modelId="{9B0EDC08-F1EE-4432-958D-18395D63D752}" type="presOf" srcId="{AEEC87E6-E62D-4046-8A60-97ED405B705C}" destId="{FC719472-2723-4AF7-AF65-680979C14A4E}" srcOrd="0" destOrd="0" presId="urn:microsoft.com/office/officeart/2005/8/layout/hierarchy1"/>
    <dgm:cxn modelId="{E07919C3-3217-4E28-AC73-8C43409B8AA1}" type="presOf" srcId="{5B49571D-A432-4F10-98B5-D38BC2B3A370}" destId="{035FBF91-6EB3-4F68-8B0B-30A257B0E6F4}" srcOrd="0" destOrd="0" presId="urn:microsoft.com/office/officeart/2005/8/layout/hierarchy1"/>
    <dgm:cxn modelId="{1EA7359C-647E-4BD4-A826-F9C037EBA7B8}" srcId="{C9377289-057A-4740-8AE4-3B304842296A}" destId="{567EC1C2-0DF7-4438-92B6-0C24E8AC4419}" srcOrd="0" destOrd="0" parTransId="{099A08D5-06CC-4367-B40F-309FDB73F70A}" sibTransId="{5DC639BD-2226-4530-8BE3-51B9B43F57ED}"/>
    <dgm:cxn modelId="{92891000-C9F5-4205-AEAB-6F2CB15B7655}" type="presOf" srcId="{9590B90D-9ED7-4FE6-BCA9-98F233448CF8}" destId="{4C97BC3C-ADC0-4F16-9C0D-B4D30D709D83}" srcOrd="0" destOrd="0" presId="urn:microsoft.com/office/officeart/2005/8/layout/hierarchy1"/>
    <dgm:cxn modelId="{16A7E4E8-06D0-47D9-93C3-13BEE1D292BD}" srcId="{A6F7C947-7C80-4142-A9E3-E479321987D0}" destId="{18064959-A42F-4C93-B6B4-82C7D389437E}" srcOrd="0" destOrd="0" parTransId="{5B49571D-A432-4F10-98B5-D38BC2B3A370}" sibTransId="{52F3AEBF-A9DA-446F-B0CF-2CB415C640A2}"/>
    <dgm:cxn modelId="{43A71CAF-D314-4B23-B1D9-E69EBE9A1ACF}" type="presOf" srcId="{22A2A46A-ABE3-42E7-8982-14528C9F1D51}" destId="{85D206A8-0A16-4718-BEA7-604F7EEDF77E}" srcOrd="0" destOrd="0" presId="urn:microsoft.com/office/officeart/2005/8/layout/hierarchy1"/>
    <dgm:cxn modelId="{6A952D37-F2F4-4361-BA44-74695473645C}" type="presOf" srcId="{932EE331-34B2-4AFA-AE88-7540A4CFAC1C}" destId="{03365057-15D8-4450-A888-17D2CBA9EB16}" srcOrd="0" destOrd="0" presId="urn:microsoft.com/office/officeart/2005/8/layout/hierarchy1"/>
    <dgm:cxn modelId="{073F74B6-9598-44CB-80A9-09F63E9BE96A}" type="presOf" srcId="{9D423DFE-D445-4DB2-89C3-8AC1A9C2287E}" destId="{8C99E1F2-145D-4606-82B9-3BDE319A7CF4}" srcOrd="0" destOrd="0" presId="urn:microsoft.com/office/officeart/2005/8/layout/hierarchy1"/>
    <dgm:cxn modelId="{EA469440-C70E-48B9-8C1D-F0BC0F7C0F69}" srcId="{A7C3826A-3F19-4ECA-A4A6-F17CA448F76F}" destId="{A6F7C947-7C80-4142-A9E3-E479321987D0}" srcOrd="0" destOrd="0" parTransId="{1605CA79-B3F8-43A7-AE8A-AE7EB8F8848E}" sibTransId="{A1A43D39-F125-44C3-AA1E-6D05A060DBD6}"/>
    <dgm:cxn modelId="{17DFE467-7E8D-4AA9-8063-D89E365D839C}" type="presOf" srcId="{20A8DB63-6099-4936-B3DD-7B6BF15073EA}" destId="{A2266FC8-123C-4E57-B70F-D34C45AECD87}" srcOrd="0" destOrd="0" presId="urn:microsoft.com/office/officeart/2005/8/layout/hierarchy1"/>
    <dgm:cxn modelId="{834974F9-B7B4-4129-9B32-FF40C3E54138}" type="presOf" srcId="{567EC1C2-0DF7-4438-92B6-0C24E8AC4419}" destId="{7BCEA4B3-5CC6-4E9F-9444-746988F70B0D}" srcOrd="0" destOrd="0" presId="urn:microsoft.com/office/officeart/2005/8/layout/hierarchy1"/>
    <dgm:cxn modelId="{B3DB7D71-9F1A-42FA-B4D0-153638ED9C7B}" type="presOf" srcId="{0755340C-32BE-49C7-9491-FFE54ED1BB02}" destId="{55FBDE3D-054E-4C97-BCE5-63F05727265F}" srcOrd="0" destOrd="0" presId="urn:microsoft.com/office/officeart/2005/8/layout/hierarchy1"/>
    <dgm:cxn modelId="{0B2B38B9-FEC8-43AB-B888-83FA0EF1D01C}" srcId="{8974927B-DF51-4BDF-A568-40883DE5F787}" destId="{C9377289-057A-4740-8AE4-3B304842296A}" srcOrd="1" destOrd="0" parTransId="{957D06F1-E255-4595-B75C-4A356D2FE640}" sibTransId="{5202F5EC-2796-49A7-80C8-77E6F0FCB98B}"/>
    <dgm:cxn modelId="{C8CC67B9-64F5-456F-98B7-FC2F5A2E6223}" srcId="{15224E1F-7518-4CC6-8B5D-98350473AC23}" destId="{8974927B-DF51-4BDF-A568-40883DE5F787}" srcOrd="0" destOrd="0" parTransId="{24A1C31C-068F-4CC4-978C-B35841635B80}" sibTransId="{969B8CEB-822D-46E4-B93D-D2375DEF17E5}"/>
    <dgm:cxn modelId="{8F8D460E-C955-4B26-8597-69DE7E6A9662}" type="presOf" srcId="{84239B1E-5344-4E5B-AA33-7F2A46F47754}" destId="{5D0B4AC7-591A-4824-B46F-5A043164FFB3}" srcOrd="0" destOrd="0" presId="urn:microsoft.com/office/officeart/2005/8/layout/hierarchy1"/>
    <dgm:cxn modelId="{3E558048-1853-4DAE-8F8A-780D46B08612}" srcId="{A6F7C947-7C80-4142-A9E3-E479321987D0}" destId="{31D175FF-88BE-4ED8-AA6E-227BB185BF02}" srcOrd="1" destOrd="0" parTransId="{7AB5253D-6257-4053-826D-C9680F60A36E}" sibTransId="{FCADDEAF-3655-4292-9B0A-5A3B879DDEEE}"/>
    <dgm:cxn modelId="{1F8606BA-2601-4516-8BE2-F142A5CF65D3}" type="presOf" srcId="{957D06F1-E255-4595-B75C-4A356D2FE640}" destId="{621615C2-12B7-40B7-8F75-61B8E6E6C277}" srcOrd="0" destOrd="0" presId="urn:microsoft.com/office/officeart/2005/8/layout/hierarchy1"/>
    <dgm:cxn modelId="{50CB3113-F5A2-423A-B48E-C8F03E097C14}" srcId="{EC65B8B0-69FA-4BAA-AC91-2680F78A257D}" destId="{84239B1E-5344-4E5B-AA33-7F2A46F47754}" srcOrd="0" destOrd="0" parTransId="{20A8DB63-6099-4936-B3DD-7B6BF15073EA}" sibTransId="{6C259DE6-2813-41BA-886B-31A015038E66}"/>
    <dgm:cxn modelId="{9F06E9BF-69D0-4E6D-B8A0-CF963C9EAB75}" type="presOf" srcId="{2676AFD7-4690-4949-ACF5-8FAF985DEA8A}" destId="{9BCD07D8-D331-48A2-A519-ACA5DFAD2FE6}" srcOrd="0" destOrd="0" presId="urn:microsoft.com/office/officeart/2005/8/layout/hierarchy1"/>
    <dgm:cxn modelId="{9E72AACF-FFEC-44E6-9D2D-DBC58B494F18}" srcId="{9A98D5BB-6701-4F0F-B4B2-F80E63F90A46}" destId="{B0187001-D783-40A3-9A81-C8E9347FD7AB}" srcOrd="0" destOrd="0" parTransId="{3A4D5F61-247E-49A8-B8ED-65A1F7D88BE1}" sibTransId="{1B92CE58-B99A-4614-96D7-9A6175C3F11F}"/>
    <dgm:cxn modelId="{75AF39E3-06D9-4EE5-9048-2FFB37C0C33F}" srcId="{EEB72B4F-9736-42ED-9DFC-C1277AEA12C4}" destId="{932EE331-34B2-4AFA-AE88-7540A4CFAC1C}" srcOrd="0" destOrd="0" parTransId="{EDCADA5B-BC8B-4205-98DE-095F9CF979D9}" sibTransId="{20903849-4E06-4EEE-803F-C537D338FB0D}"/>
    <dgm:cxn modelId="{AB604D97-BFC4-41CF-AEB2-CF063F063339}" type="presOf" srcId="{2DFE994C-BD2F-4F41-AF2C-B3B193043941}" destId="{22B92806-650F-4094-8D17-E3A962AA69D1}" srcOrd="0" destOrd="0" presId="urn:microsoft.com/office/officeart/2005/8/layout/hierarchy1"/>
    <dgm:cxn modelId="{5D17C2A8-165B-48B6-A00C-FF81F10F5494}" type="presOf" srcId="{18064959-A42F-4C93-B6B4-82C7D389437E}" destId="{A8EF2ADE-1815-4DC6-BFDB-3C83811258DD}" srcOrd="0" destOrd="0" presId="urn:microsoft.com/office/officeart/2005/8/layout/hierarchy1"/>
    <dgm:cxn modelId="{0CA48B9A-8E29-47C0-9ADE-B59A1920B3BE}" type="presOf" srcId="{C03CFBC3-8456-4080-966E-963697132C74}" destId="{C54AF54D-60D3-406B-A396-F247601A9459}" srcOrd="0" destOrd="0" presId="urn:microsoft.com/office/officeart/2005/8/layout/hierarchy1"/>
    <dgm:cxn modelId="{D3FC032D-3CA4-4BBA-9F0B-39F59B885FD8}" type="presParOf" srcId="{A3663154-572C-47FB-A268-CDD9CA69669B}" destId="{1B8BEB6A-8C65-49EF-894F-720359873768}" srcOrd="0" destOrd="0" presId="urn:microsoft.com/office/officeart/2005/8/layout/hierarchy1"/>
    <dgm:cxn modelId="{0F5082F7-00C1-437A-86C0-B54EA16FB34E}" type="presParOf" srcId="{1B8BEB6A-8C65-49EF-894F-720359873768}" destId="{7C0BCA76-796B-4CAA-BC90-4319CA149100}" srcOrd="0" destOrd="0" presId="urn:microsoft.com/office/officeart/2005/8/layout/hierarchy1"/>
    <dgm:cxn modelId="{934489C3-B3C8-4DE7-B7DD-ACABD307875F}" type="presParOf" srcId="{7C0BCA76-796B-4CAA-BC90-4319CA149100}" destId="{63C40109-1280-4C00-8830-CC81103BD99B}" srcOrd="0" destOrd="0" presId="urn:microsoft.com/office/officeart/2005/8/layout/hierarchy1"/>
    <dgm:cxn modelId="{0F3FC5C7-E3A4-4469-869E-E18CEEFA1CB8}" type="presParOf" srcId="{7C0BCA76-796B-4CAA-BC90-4319CA149100}" destId="{6740E4E5-24BA-4E5C-A2B1-6FB23778191F}" srcOrd="1" destOrd="0" presId="urn:microsoft.com/office/officeart/2005/8/layout/hierarchy1"/>
    <dgm:cxn modelId="{BE47048C-221C-4E01-AEF9-F52AC9408EBA}" type="presParOf" srcId="{1B8BEB6A-8C65-49EF-894F-720359873768}" destId="{A91B1B6E-0820-48AC-BDEF-84D7AD67E460}" srcOrd="1" destOrd="0" presId="urn:microsoft.com/office/officeart/2005/8/layout/hierarchy1"/>
    <dgm:cxn modelId="{0788ACFF-C3A5-43FB-A6E1-2AFA4B45875F}" type="presParOf" srcId="{A91B1B6E-0820-48AC-BDEF-84D7AD67E460}" destId="{22B92806-650F-4094-8D17-E3A962AA69D1}" srcOrd="0" destOrd="0" presId="urn:microsoft.com/office/officeart/2005/8/layout/hierarchy1"/>
    <dgm:cxn modelId="{3AB5A036-33B4-47E7-A794-3740ABDAFCD1}" type="presParOf" srcId="{A91B1B6E-0820-48AC-BDEF-84D7AD67E460}" destId="{09A89D3E-EB31-4F4C-B851-433538894F81}" srcOrd="1" destOrd="0" presId="urn:microsoft.com/office/officeart/2005/8/layout/hierarchy1"/>
    <dgm:cxn modelId="{83271E17-E7DB-40E4-B65C-F42EC22C7B20}" type="presParOf" srcId="{09A89D3E-EB31-4F4C-B851-433538894F81}" destId="{5249A2AD-079A-4818-BD7B-67EB3341A243}" srcOrd="0" destOrd="0" presId="urn:microsoft.com/office/officeart/2005/8/layout/hierarchy1"/>
    <dgm:cxn modelId="{03553972-D131-49FB-BEA5-F5267A144C49}" type="presParOf" srcId="{5249A2AD-079A-4818-BD7B-67EB3341A243}" destId="{2CB87D9F-ACA0-4C1D-B984-311E1732BE79}" srcOrd="0" destOrd="0" presId="urn:microsoft.com/office/officeart/2005/8/layout/hierarchy1"/>
    <dgm:cxn modelId="{708A39E9-1AB5-4C18-959E-E3846DAC2FAA}" type="presParOf" srcId="{5249A2AD-079A-4818-BD7B-67EB3341A243}" destId="{39A66AF0-BB38-4452-89C2-399D1922CA32}" srcOrd="1" destOrd="0" presId="urn:microsoft.com/office/officeart/2005/8/layout/hierarchy1"/>
    <dgm:cxn modelId="{44F2F1E6-43A4-4F10-A337-009B4F1AB08A}" type="presParOf" srcId="{09A89D3E-EB31-4F4C-B851-433538894F81}" destId="{EE216E0B-CC31-42ED-B0C4-CC3679019CEB}" srcOrd="1" destOrd="0" presId="urn:microsoft.com/office/officeart/2005/8/layout/hierarchy1"/>
    <dgm:cxn modelId="{E15958B4-2D6C-47FD-BE0A-257CC94281D7}" type="presParOf" srcId="{EE216E0B-CC31-42ED-B0C4-CC3679019CEB}" destId="{A2266FC8-123C-4E57-B70F-D34C45AECD87}" srcOrd="0" destOrd="0" presId="urn:microsoft.com/office/officeart/2005/8/layout/hierarchy1"/>
    <dgm:cxn modelId="{287D00BF-BF1A-414B-9340-8C85526BE073}" type="presParOf" srcId="{EE216E0B-CC31-42ED-B0C4-CC3679019CEB}" destId="{1CFBCC74-97AF-4EB5-BCCF-A695EF051430}" srcOrd="1" destOrd="0" presId="urn:microsoft.com/office/officeart/2005/8/layout/hierarchy1"/>
    <dgm:cxn modelId="{FAB7A59C-8262-4166-A1A1-5AF5772DEE71}" type="presParOf" srcId="{1CFBCC74-97AF-4EB5-BCCF-A695EF051430}" destId="{F356CCFB-F463-44B3-B667-40BE74A04FD8}" srcOrd="0" destOrd="0" presId="urn:microsoft.com/office/officeart/2005/8/layout/hierarchy1"/>
    <dgm:cxn modelId="{05A768EB-5941-4063-9B0B-83DD4434DF3F}" type="presParOf" srcId="{F356CCFB-F463-44B3-B667-40BE74A04FD8}" destId="{5489CA86-3676-4A69-A4BC-E179ECCB1044}" srcOrd="0" destOrd="0" presId="urn:microsoft.com/office/officeart/2005/8/layout/hierarchy1"/>
    <dgm:cxn modelId="{07170C1B-D99A-43D9-9B86-93B462D48751}" type="presParOf" srcId="{F356CCFB-F463-44B3-B667-40BE74A04FD8}" destId="{5D0B4AC7-591A-4824-B46F-5A043164FFB3}" srcOrd="1" destOrd="0" presId="urn:microsoft.com/office/officeart/2005/8/layout/hierarchy1"/>
    <dgm:cxn modelId="{93DD0997-5179-45B3-B67B-38635EC55E8D}" type="presParOf" srcId="{1CFBCC74-97AF-4EB5-BCCF-A695EF051430}" destId="{BC636233-F728-412E-B3B2-3289C391006A}" srcOrd="1" destOrd="0" presId="urn:microsoft.com/office/officeart/2005/8/layout/hierarchy1"/>
    <dgm:cxn modelId="{4BD45D3C-7A98-4F05-AEDB-B2B8E7060EF1}" type="presParOf" srcId="{BC636233-F728-412E-B3B2-3289C391006A}" destId="{9BCD07D8-D331-48A2-A519-ACA5DFAD2FE6}" srcOrd="0" destOrd="0" presId="urn:microsoft.com/office/officeart/2005/8/layout/hierarchy1"/>
    <dgm:cxn modelId="{577E721F-B1A1-45E3-B0B2-1AFDDBCBF5DD}" type="presParOf" srcId="{BC636233-F728-412E-B3B2-3289C391006A}" destId="{C66B58F6-8E4F-47D6-A853-5567738D034D}" srcOrd="1" destOrd="0" presId="urn:microsoft.com/office/officeart/2005/8/layout/hierarchy1"/>
    <dgm:cxn modelId="{25C235FD-B6EE-462C-A2C9-548B1B2D421A}" type="presParOf" srcId="{C66B58F6-8E4F-47D6-A853-5567738D034D}" destId="{3FE8AFDA-059C-4270-B433-91A2D25A96D4}" srcOrd="0" destOrd="0" presId="urn:microsoft.com/office/officeart/2005/8/layout/hierarchy1"/>
    <dgm:cxn modelId="{4C7D0D4F-51B5-4D32-80CC-6F8DA27C824A}" type="presParOf" srcId="{3FE8AFDA-059C-4270-B433-91A2D25A96D4}" destId="{20F7BA89-FEEC-4908-8121-9064980CEB12}" srcOrd="0" destOrd="0" presId="urn:microsoft.com/office/officeart/2005/8/layout/hierarchy1"/>
    <dgm:cxn modelId="{FBAC22BC-2B01-4FB3-8484-A2C2AE774532}" type="presParOf" srcId="{3FE8AFDA-059C-4270-B433-91A2D25A96D4}" destId="{FC719472-2723-4AF7-AF65-680979C14A4E}" srcOrd="1" destOrd="0" presId="urn:microsoft.com/office/officeart/2005/8/layout/hierarchy1"/>
    <dgm:cxn modelId="{E05E0CFA-733B-4E0B-BD82-5300B2BAABA1}" type="presParOf" srcId="{C66B58F6-8E4F-47D6-A853-5567738D034D}" destId="{7B376625-F4E1-414A-AF2F-211AAB475464}" srcOrd="1" destOrd="0" presId="urn:microsoft.com/office/officeart/2005/8/layout/hierarchy1"/>
    <dgm:cxn modelId="{207F7C23-5753-49A1-8321-79E42E975AA7}" type="presParOf" srcId="{7B376625-F4E1-414A-AF2F-211AAB475464}" destId="{459FE322-45D9-4771-837D-9C59E1D12594}" srcOrd="0" destOrd="0" presId="urn:microsoft.com/office/officeart/2005/8/layout/hierarchy1"/>
    <dgm:cxn modelId="{2C83D159-7BA8-4168-AE4B-B1B0EB6B5612}" type="presParOf" srcId="{7B376625-F4E1-414A-AF2F-211AAB475464}" destId="{C1F1AAFF-D246-439A-9C1E-FAE605E8DB3D}" srcOrd="1" destOrd="0" presId="urn:microsoft.com/office/officeart/2005/8/layout/hierarchy1"/>
    <dgm:cxn modelId="{C6D46463-FB96-41B7-87E3-10479705AE4D}" type="presParOf" srcId="{C1F1AAFF-D246-439A-9C1E-FAE605E8DB3D}" destId="{9F7252AD-C5D0-49B2-A271-C453B8A75880}" srcOrd="0" destOrd="0" presId="urn:microsoft.com/office/officeart/2005/8/layout/hierarchy1"/>
    <dgm:cxn modelId="{EA1ECBDC-AEF7-4533-B116-D246559A199A}" type="presParOf" srcId="{9F7252AD-C5D0-49B2-A271-C453B8A75880}" destId="{370DE26E-F356-4320-82D5-CE23507ED85E}" srcOrd="0" destOrd="0" presId="urn:microsoft.com/office/officeart/2005/8/layout/hierarchy1"/>
    <dgm:cxn modelId="{366F7FD3-AD56-4DCE-A5E1-52552B308881}" type="presParOf" srcId="{9F7252AD-C5D0-49B2-A271-C453B8A75880}" destId="{26EE15A0-06E8-477B-A033-0A6F18927D9F}" srcOrd="1" destOrd="0" presId="urn:microsoft.com/office/officeart/2005/8/layout/hierarchy1"/>
    <dgm:cxn modelId="{CBD63F5C-C70A-4E01-B491-D98DD5A02EF0}" type="presParOf" srcId="{C1F1AAFF-D246-439A-9C1E-FAE605E8DB3D}" destId="{BAE9EBFC-BD37-4722-B4F1-9DA0B898B50C}" srcOrd="1" destOrd="0" presId="urn:microsoft.com/office/officeart/2005/8/layout/hierarchy1"/>
    <dgm:cxn modelId="{0E309C4D-4E09-4ACF-8E85-FD66779F431A}" type="presParOf" srcId="{BC636233-F728-412E-B3B2-3289C391006A}" destId="{85D206A8-0A16-4718-BEA7-604F7EEDF77E}" srcOrd="2" destOrd="0" presId="urn:microsoft.com/office/officeart/2005/8/layout/hierarchy1"/>
    <dgm:cxn modelId="{798C8C42-C09C-45B8-BB56-745816A868A0}" type="presParOf" srcId="{BC636233-F728-412E-B3B2-3289C391006A}" destId="{768196F6-6648-4A46-A47C-34529CA90BD5}" srcOrd="3" destOrd="0" presId="urn:microsoft.com/office/officeart/2005/8/layout/hierarchy1"/>
    <dgm:cxn modelId="{56074318-89CC-4844-91C3-FF1E4283A0EE}" type="presParOf" srcId="{768196F6-6648-4A46-A47C-34529CA90BD5}" destId="{477A80B0-481F-456A-9F49-88442E256469}" srcOrd="0" destOrd="0" presId="urn:microsoft.com/office/officeart/2005/8/layout/hierarchy1"/>
    <dgm:cxn modelId="{0CD5973F-4715-4C57-8580-61CFF10AC297}" type="presParOf" srcId="{477A80B0-481F-456A-9F49-88442E256469}" destId="{F1BB9F35-3446-4312-9BCE-B9FE48B4F7E7}" srcOrd="0" destOrd="0" presId="urn:microsoft.com/office/officeart/2005/8/layout/hierarchy1"/>
    <dgm:cxn modelId="{92CBE6B5-7A13-4FE5-AB49-6F6AD9A3D779}" type="presParOf" srcId="{477A80B0-481F-456A-9F49-88442E256469}" destId="{CD2E7716-7888-483D-A94B-61AB4FFBDCF7}" srcOrd="1" destOrd="0" presId="urn:microsoft.com/office/officeart/2005/8/layout/hierarchy1"/>
    <dgm:cxn modelId="{3457932E-BA19-41C4-A308-77DB3E02B00D}" type="presParOf" srcId="{768196F6-6648-4A46-A47C-34529CA90BD5}" destId="{B379ECA6-A0C4-4D90-8EC1-1404E433C5B3}" srcOrd="1" destOrd="0" presId="urn:microsoft.com/office/officeart/2005/8/layout/hierarchy1"/>
    <dgm:cxn modelId="{42C2DB0E-EA27-4B70-A3A8-D10D8320FF9A}" type="presParOf" srcId="{B379ECA6-A0C4-4D90-8EC1-1404E433C5B3}" destId="{1F55B597-A8EF-44C7-8317-A857A2F7CABB}" srcOrd="0" destOrd="0" presId="urn:microsoft.com/office/officeart/2005/8/layout/hierarchy1"/>
    <dgm:cxn modelId="{69B10864-D288-44A7-96AA-22B259CF4254}" type="presParOf" srcId="{B379ECA6-A0C4-4D90-8EC1-1404E433C5B3}" destId="{5F6D7544-0825-48E5-B791-0638439B477D}" srcOrd="1" destOrd="0" presId="urn:microsoft.com/office/officeart/2005/8/layout/hierarchy1"/>
    <dgm:cxn modelId="{0525F625-294B-4513-86CA-8F135AEAE5CE}" type="presParOf" srcId="{5F6D7544-0825-48E5-B791-0638439B477D}" destId="{F77ED4BF-E86C-4BD3-B39D-6BB88C29C7E2}" srcOrd="0" destOrd="0" presId="urn:microsoft.com/office/officeart/2005/8/layout/hierarchy1"/>
    <dgm:cxn modelId="{5302CBEF-B2EB-4C8E-8FDF-126930E7B256}" type="presParOf" srcId="{F77ED4BF-E86C-4BD3-B39D-6BB88C29C7E2}" destId="{5FC13200-5793-4850-9EEC-6194404963AA}" srcOrd="0" destOrd="0" presId="urn:microsoft.com/office/officeart/2005/8/layout/hierarchy1"/>
    <dgm:cxn modelId="{9D6951D0-0190-4C9D-8D91-C584CCCEA147}" type="presParOf" srcId="{F77ED4BF-E86C-4BD3-B39D-6BB88C29C7E2}" destId="{03365057-15D8-4450-A888-17D2CBA9EB16}" srcOrd="1" destOrd="0" presId="urn:microsoft.com/office/officeart/2005/8/layout/hierarchy1"/>
    <dgm:cxn modelId="{5CB149FD-08CC-4785-BD12-98E06159C83D}" type="presParOf" srcId="{5F6D7544-0825-48E5-B791-0638439B477D}" destId="{69D9B58A-720C-4389-ABDF-3040DC3909BF}" srcOrd="1" destOrd="0" presId="urn:microsoft.com/office/officeart/2005/8/layout/hierarchy1"/>
    <dgm:cxn modelId="{8F4CF37E-387D-4363-9DA0-59B85375CBCE}" type="presParOf" srcId="{A91B1B6E-0820-48AC-BDEF-84D7AD67E460}" destId="{621615C2-12B7-40B7-8F75-61B8E6E6C277}" srcOrd="2" destOrd="0" presId="urn:microsoft.com/office/officeart/2005/8/layout/hierarchy1"/>
    <dgm:cxn modelId="{17AC6414-D61E-48FF-A6C7-B5EC3D14DED3}" type="presParOf" srcId="{A91B1B6E-0820-48AC-BDEF-84D7AD67E460}" destId="{2FBEE8F4-E167-4F39-B1B5-939D39AB3361}" srcOrd="3" destOrd="0" presId="urn:microsoft.com/office/officeart/2005/8/layout/hierarchy1"/>
    <dgm:cxn modelId="{C3BEB8C1-5D53-4A2D-A598-C7D848B9C501}" type="presParOf" srcId="{2FBEE8F4-E167-4F39-B1B5-939D39AB3361}" destId="{DA03FE99-B55E-4174-9CD3-4BD178D8170F}" srcOrd="0" destOrd="0" presId="urn:microsoft.com/office/officeart/2005/8/layout/hierarchy1"/>
    <dgm:cxn modelId="{05538C47-8278-4990-BE71-4FF503E1B12E}" type="presParOf" srcId="{DA03FE99-B55E-4174-9CD3-4BD178D8170F}" destId="{7A66874B-E201-42E4-94E2-A30D3D0D657A}" srcOrd="0" destOrd="0" presId="urn:microsoft.com/office/officeart/2005/8/layout/hierarchy1"/>
    <dgm:cxn modelId="{4FBF42C0-47EE-4FEC-BE26-E5AB947EC05E}" type="presParOf" srcId="{DA03FE99-B55E-4174-9CD3-4BD178D8170F}" destId="{E8688E78-3E4E-4B82-BAD0-A2EDF7E5401D}" srcOrd="1" destOrd="0" presId="urn:microsoft.com/office/officeart/2005/8/layout/hierarchy1"/>
    <dgm:cxn modelId="{AFB7E38F-EA6B-4CBA-914B-76323E5E200D}" type="presParOf" srcId="{2FBEE8F4-E167-4F39-B1B5-939D39AB3361}" destId="{2027056B-F0F6-4CA8-8BC9-0926D66737C4}" srcOrd="1" destOrd="0" presId="urn:microsoft.com/office/officeart/2005/8/layout/hierarchy1"/>
    <dgm:cxn modelId="{9AACE633-0911-45EE-AF5E-5327B466A693}" type="presParOf" srcId="{2027056B-F0F6-4CA8-8BC9-0926D66737C4}" destId="{46BE9F32-B02F-4E9F-9391-48600140C0AE}" srcOrd="0" destOrd="0" presId="urn:microsoft.com/office/officeart/2005/8/layout/hierarchy1"/>
    <dgm:cxn modelId="{930F2922-D5B3-4F61-8988-544E029F0590}" type="presParOf" srcId="{2027056B-F0F6-4CA8-8BC9-0926D66737C4}" destId="{39E54390-31D8-40C2-B86A-E25C4775076C}" srcOrd="1" destOrd="0" presId="urn:microsoft.com/office/officeart/2005/8/layout/hierarchy1"/>
    <dgm:cxn modelId="{251E76E5-24A7-4891-ABF3-66122CDEDF76}" type="presParOf" srcId="{39E54390-31D8-40C2-B86A-E25C4775076C}" destId="{F8FA0292-4F33-4B85-8FC3-A322735BDF7F}" srcOrd="0" destOrd="0" presId="urn:microsoft.com/office/officeart/2005/8/layout/hierarchy1"/>
    <dgm:cxn modelId="{DB94573E-C376-4287-85FF-2C54B56FECDC}" type="presParOf" srcId="{F8FA0292-4F33-4B85-8FC3-A322735BDF7F}" destId="{A144BF56-4759-44F2-86A7-0E9704C293BD}" srcOrd="0" destOrd="0" presId="urn:microsoft.com/office/officeart/2005/8/layout/hierarchy1"/>
    <dgm:cxn modelId="{9BB06F8A-D532-4476-82BD-AB18559ED19D}" type="presParOf" srcId="{F8FA0292-4F33-4B85-8FC3-A322735BDF7F}" destId="{7BCEA4B3-5CC6-4E9F-9444-746988F70B0D}" srcOrd="1" destOrd="0" presId="urn:microsoft.com/office/officeart/2005/8/layout/hierarchy1"/>
    <dgm:cxn modelId="{5A872630-69C2-4F04-9E8E-DBD91DC83CA4}" type="presParOf" srcId="{39E54390-31D8-40C2-B86A-E25C4775076C}" destId="{B6C9B2F1-1D02-431D-942E-1C51494103DA}" srcOrd="1" destOrd="0" presId="urn:microsoft.com/office/officeart/2005/8/layout/hierarchy1"/>
    <dgm:cxn modelId="{CA98B4AC-8CD1-41F8-A567-79253CB0DB55}" type="presParOf" srcId="{B6C9B2F1-1D02-431D-942E-1C51494103DA}" destId="{B19FBB7F-6AAB-481B-B09C-8E1AFEEE1EF5}" srcOrd="0" destOrd="0" presId="urn:microsoft.com/office/officeart/2005/8/layout/hierarchy1"/>
    <dgm:cxn modelId="{8952904C-DE61-4B06-9156-731387994067}" type="presParOf" srcId="{B6C9B2F1-1D02-431D-942E-1C51494103DA}" destId="{230AE81C-CD61-4F3E-B0C3-6844F7328B64}" srcOrd="1" destOrd="0" presId="urn:microsoft.com/office/officeart/2005/8/layout/hierarchy1"/>
    <dgm:cxn modelId="{9215CD47-29D0-415E-BCA4-1DFF2F6C09A0}" type="presParOf" srcId="{230AE81C-CD61-4F3E-B0C3-6844F7328B64}" destId="{805611E7-5748-4C3F-8D2D-52BC60A2BA83}" srcOrd="0" destOrd="0" presId="urn:microsoft.com/office/officeart/2005/8/layout/hierarchy1"/>
    <dgm:cxn modelId="{51AADC0F-B908-4E20-9167-1BAC60763EB5}" type="presParOf" srcId="{805611E7-5748-4C3F-8D2D-52BC60A2BA83}" destId="{CCF6B4CA-07C4-4468-BF98-3CDB6016DA98}" srcOrd="0" destOrd="0" presId="urn:microsoft.com/office/officeart/2005/8/layout/hierarchy1"/>
    <dgm:cxn modelId="{F934E0C7-FB7B-4AC3-BA46-2D07B12AEA57}" type="presParOf" srcId="{805611E7-5748-4C3F-8D2D-52BC60A2BA83}" destId="{9837936A-8E95-4E9C-8654-079BABF2755B}" srcOrd="1" destOrd="0" presId="urn:microsoft.com/office/officeart/2005/8/layout/hierarchy1"/>
    <dgm:cxn modelId="{0EE085DC-98A8-4984-A3F1-2B2637EB62FB}" type="presParOf" srcId="{230AE81C-CD61-4F3E-B0C3-6844F7328B64}" destId="{B0B4AD24-5596-4E3E-9E92-8E6CC4005E4A}" srcOrd="1" destOrd="0" presId="urn:microsoft.com/office/officeart/2005/8/layout/hierarchy1"/>
    <dgm:cxn modelId="{F778D4EF-5E18-43FD-AF82-D4197753CB1F}" type="presParOf" srcId="{B0B4AD24-5596-4E3E-9E92-8E6CC4005E4A}" destId="{CD6526C8-720F-4B88-8D4E-F0D50B9B100A}" srcOrd="0" destOrd="0" presId="urn:microsoft.com/office/officeart/2005/8/layout/hierarchy1"/>
    <dgm:cxn modelId="{9A6F996E-746B-4117-A7D6-B309FE5C2A90}" type="presParOf" srcId="{B0B4AD24-5596-4E3E-9E92-8E6CC4005E4A}" destId="{E5684176-8F3D-42AE-A5F5-EC79D7AB6B2D}" srcOrd="1" destOrd="0" presId="urn:microsoft.com/office/officeart/2005/8/layout/hierarchy1"/>
    <dgm:cxn modelId="{98F98EF8-AD05-42E5-9D07-94658F09A49A}" type="presParOf" srcId="{E5684176-8F3D-42AE-A5F5-EC79D7AB6B2D}" destId="{91B5D483-AD90-4E3E-B115-0BCCEC5920E7}" srcOrd="0" destOrd="0" presId="urn:microsoft.com/office/officeart/2005/8/layout/hierarchy1"/>
    <dgm:cxn modelId="{FF74FEE3-8E81-4559-B73B-207D42BD9EF6}" type="presParOf" srcId="{91B5D483-AD90-4E3E-B115-0BCCEC5920E7}" destId="{DF7ADE0E-AA9B-4A78-9E9E-DE7BA2C80F77}" srcOrd="0" destOrd="0" presId="urn:microsoft.com/office/officeart/2005/8/layout/hierarchy1"/>
    <dgm:cxn modelId="{FC249A11-4BFB-4912-8F48-9B6FC543D4FE}" type="presParOf" srcId="{91B5D483-AD90-4E3E-B115-0BCCEC5920E7}" destId="{1A16ABBC-1F38-498C-AA87-7E672A3B2085}" srcOrd="1" destOrd="0" presId="urn:microsoft.com/office/officeart/2005/8/layout/hierarchy1"/>
    <dgm:cxn modelId="{694DBA81-4D81-467C-911D-FF5659D2A3B0}" type="presParOf" srcId="{E5684176-8F3D-42AE-A5F5-EC79D7AB6B2D}" destId="{F75453D0-46E7-4030-BD22-4311114E1FF0}" srcOrd="1" destOrd="0" presId="urn:microsoft.com/office/officeart/2005/8/layout/hierarchy1"/>
    <dgm:cxn modelId="{F3F56E6C-20FD-4EFB-B4CF-D7004FA89D21}" type="presParOf" srcId="{B6C9B2F1-1D02-431D-942E-1C51494103DA}" destId="{C54AF54D-60D3-406B-A396-F247601A9459}" srcOrd="2" destOrd="0" presId="urn:microsoft.com/office/officeart/2005/8/layout/hierarchy1"/>
    <dgm:cxn modelId="{F5F50976-6E8E-4936-BB7F-FFEBA5C98E56}" type="presParOf" srcId="{B6C9B2F1-1D02-431D-942E-1C51494103DA}" destId="{95B62464-95C9-4377-91CB-EB8DC6819C0C}" srcOrd="3" destOrd="0" presId="urn:microsoft.com/office/officeart/2005/8/layout/hierarchy1"/>
    <dgm:cxn modelId="{C0B87D98-D8CC-4976-8E5D-4B959261D407}" type="presParOf" srcId="{95B62464-95C9-4377-91CB-EB8DC6819C0C}" destId="{DF1148EE-ACCB-4697-80AF-23A4302AC84C}" srcOrd="0" destOrd="0" presId="urn:microsoft.com/office/officeart/2005/8/layout/hierarchy1"/>
    <dgm:cxn modelId="{9EF0C907-AA7A-472E-B7CA-89748CD1CE0C}" type="presParOf" srcId="{DF1148EE-ACCB-4697-80AF-23A4302AC84C}" destId="{414F0C4E-F5D9-4DD6-ABE8-2BBCA14A9567}" srcOrd="0" destOrd="0" presId="urn:microsoft.com/office/officeart/2005/8/layout/hierarchy1"/>
    <dgm:cxn modelId="{538573AF-F069-441F-AC90-5D6854B097F2}" type="presParOf" srcId="{DF1148EE-ACCB-4697-80AF-23A4302AC84C}" destId="{605E9B34-57FE-4E93-97F5-0F3D256BF78D}" srcOrd="1" destOrd="0" presId="urn:microsoft.com/office/officeart/2005/8/layout/hierarchy1"/>
    <dgm:cxn modelId="{AEA3642B-30C7-460F-9827-FB38EF612AE2}" type="presParOf" srcId="{95B62464-95C9-4377-91CB-EB8DC6819C0C}" destId="{9D05A66C-445C-4441-A24F-1DDFF5752160}" srcOrd="1" destOrd="0" presId="urn:microsoft.com/office/officeart/2005/8/layout/hierarchy1"/>
    <dgm:cxn modelId="{220EA13F-C6E8-4251-A45A-3817250B35A5}" type="presParOf" srcId="{9D05A66C-445C-4441-A24F-1DDFF5752160}" destId="{129C262C-118E-4C76-8B5F-8E1C0390A923}" srcOrd="0" destOrd="0" presId="urn:microsoft.com/office/officeart/2005/8/layout/hierarchy1"/>
    <dgm:cxn modelId="{B6C3DE32-B312-42FB-AECF-8B7F8EE4B22C}" type="presParOf" srcId="{9D05A66C-445C-4441-A24F-1DDFF5752160}" destId="{32157266-EC4F-4CB5-907A-7C57690AC2ED}" srcOrd="1" destOrd="0" presId="urn:microsoft.com/office/officeart/2005/8/layout/hierarchy1"/>
    <dgm:cxn modelId="{B423C2AD-1BBB-4E2A-8BD4-07C9650E7EEA}" type="presParOf" srcId="{32157266-EC4F-4CB5-907A-7C57690AC2ED}" destId="{87E6BE29-5301-4956-9C23-393A0711F483}" srcOrd="0" destOrd="0" presId="urn:microsoft.com/office/officeart/2005/8/layout/hierarchy1"/>
    <dgm:cxn modelId="{0B775B3C-C216-4A2A-8D0B-9E203E68B54F}" type="presParOf" srcId="{87E6BE29-5301-4956-9C23-393A0711F483}" destId="{3490748E-FE7B-4683-89DA-4F05D4781F0F}" srcOrd="0" destOrd="0" presId="urn:microsoft.com/office/officeart/2005/8/layout/hierarchy1"/>
    <dgm:cxn modelId="{BA7FB122-B132-4322-8992-199852D9D1A1}" type="presParOf" srcId="{87E6BE29-5301-4956-9C23-393A0711F483}" destId="{8C99E1F2-145D-4606-82B9-3BDE319A7CF4}" srcOrd="1" destOrd="0" presId="urn:microsoft.com/office/officeart/2005/8/layout/hierarchy1"/>
    <dgm:cxn modelId="{56BE11B2-D136-4A9F-BB97-D81867F07EC8}" type="presParOf" srcId="{32157266-EC4F-4CB5-907A-7C57690AC2ED}" destId="{46855BDC-282A-47B5-AED2-E7799F85F596}" srcOrd="1" destOrd="0" presId="urn:microsoft.com/office/officeart/2005/8/layout/hierarchy1"/>
    <dgm:cxn modelId="{A55FC625-2B34-4E4F-B52A-484DC2031A19}" type="presParOf" srcId="{A91B1B6E-0820-48AC-BDEF-84D7AD67E460}" destId="{7F218E9B-ABA4-4767-8093-96320E2C640A}" srcOrd="4" destOrd="0" presId="urn:microsoft.com/office/officeart/2005/8/layout/hierarchy1"/>
    <dgm:cxn modelId="{8F1BBF22-9EBA-4B01-83D9-56E3F67D41AD}" type="presParOf" srcId="{A91B1B6E-0820-48AC-BDEF-84D7AD67E460}" destId="{EC52DC6B-76B1-4458-AC1D-CD868E44A1ED}" srcOrd="5" destOrd="0" presId="urn:microsoft.com/office/officeart/2005/8/layout/hierarchy1"/>
    <dgm:cxn modelId="{715509C3-8E22-4B02-9E88-67533DCA92C9}" type="presParOf" srcId="{EC52DC6B-76B1-4458-AC1D-CD868E44A1ED}" destId="{CE3D26B8-0784-4F41-B0E2-B1A6CF89486C}" srcOrd="0" destOrd="0" presId="urn:microsoft.com/office/officeart/2005/8/layout/hierarchy1"/>
    <dgm:cxn modelId="{6A59AC10-953F-4504-A54F-16A14E82E363}" type="presParOf" srcId="{CE3D26B8-0784-4F41-B0E2-B1A6CF89486C}" destId="{1B3B4114-32F1-402B-83EC-A433A9396FFF}" srcOrd="0" destOrd="0" presId="urn:microsoft.com/office/officeart/2005/8/layout/hierarchy1"/>
    <dgm:cxn modelId="{CCCCE498-1375-4E3E-8229-36238CC04357}" type="presParOf" srcId="{CE3D26B8-0784-4F41-B0E2-B1A6CF89486C}" destId="{3250DD83-C18F-4B8A-A71D-EFD06D91BC82}" srcOrd="1" destOrd="0" presId="urn:microsoft.com/office/officeart/2005/8/layout/hierarchy1"/>
    <dgm:cxn modelId="{CC4B42FB-B7E0-4A6F-8865-771D46ECDA88}" type="presParOf" srcId="{EC52DC6B-76B1-4458-AC1D-CD868E44A1ED}" destId="{7339C560-0731-4A45-8C87-BC51E2D5B99A}" srcOrd="1" destOrd="0" presId="urn:microsoft.com/office/officeart/2005/8/layout/hierarchy1"/>
    <dgm:cxn modelId="{E19397A8-0CDE-4462-9189-2A1B708794E5}" type="presParOf" srcId="{7339C560-0731-4A45-8C87-BC51E2D5B99A}" destId="{5338D35F-8EE2-430E-872A-54A838DDB784}" srcOrd="0" destOrd="0" presId="urn:microsoft.com/office/officeart/2005/8/layout/hierarchy1"/>
    <dgm:cxn modelId="{3BE05A98-B88A-4A39-8AA2-A96DCED8FE2B}" type="presParOf" srcId="{7339C560-0731-4A45-8C87-BC51E2D5B99A}" destId="{CC9E240B-E9F9-44C6-8360-36FBBE869C6D}" srcOrd="1" destOrd="0" presId="urn:microsoft.com/office/officeart/2005/8/layout/hierarchy1"/>
    <dgm:cxn modelId="{20856AC2-0F35-4DBA-A483-23E93432FD12}" type="presParOf" srcId="{CC9E240B-E9F9-44C6-8360-36FBBE869C6D}" destId="{F6338A7E-3FD1-4F9C-AB3F-B649BF3DCA6B}" srcOrd="0" destOrd="0" presId="urn:microsoft.com/office/officeart/2005/8/layout/hierarchy1"/>
    <dgm:cxn modelId="{4C72B7C8-0357-4A3F-8329-81CCB5A3CB9C}" type="presParOf" srcId="{F6338A7E-3FD1-4F9C-AB3F-B649BF3DCA6B}" destId="{DDD2E907-702A-4E8C-8E48-7D8AF81DA9EB}" srcOrd="0" destOrd="0" presId="urn:microsoft.com/office/officeart/2005/8/layout/hierarchy1"/>
    <dgm:cxn modelId="{4DBCE817-F1A8-4D69-B494-BC9709724F5A}" type="presParOf" srcId="{F6338A7E-3FD1-4F9C-AB3F-B649BF3DCA6B}" destId="{FBA46FC6-6C5F-4B08-8495-59ED607C98A7}" srcOrd="1" destOrd="0" presId="urn:microsoft.com/office/officeart/2005/8/layout/hierarchy1"/>
    <dgm:cxn modelId="{30AF2203-607F-4F12-8A33-9928658D28F3}" type="presParOf" srcId="{CC9E240B-E9F9-44C6-8360-36FBBE869C6D}" destId="{D751A5F7-CCA9-4A5C-AB94-AD4188EEDF3F}" srcOrd="1" destOrd="0" presId="urn:microsoft.com/office/officeart/2005/8/layout/hierarchy1"/>
    <dgm:cxn modelId="{4EF5F72D-F41D-4C09-A9A0-9305BC6CA2C6}" type="presParOf" srcId="{D751A5F7-CCA9-4A5C-AB94-AD4188EEDF3F}" destId="{035FBF91-6EB3-4F68-8B0B-30A257B0E6F4}" srcOrd="0" destOrd="0" presId="urn:microsoft.com/office/officeart/2005/8/layout/hierarchy1"/>
    <dgm:cxn modelId="{C59CA6BA-433A-44B8-A11F-49E0E830F540}" type="presParOf" srcId="{D751A5F7-CCA9-4A5C-AB94-AD4188EEDF3F}" destId="{3BD1E9A2-6647-4062-BDEF-CB0F0E3933FA}" srcOrd="1" destOrd="0" presId="urn:microsoft.com/office/officeart/2005/8/layout/hierarchy1"/>
    <dgm:cxn modelId="{2A4F46B4-DAEA-4AB7-BD00-6CCFB7BACFE6}" type="presParOf" srcId="{3BD1E9A2-6647-4062-BDEF-CB0F0E3933FA}" destId="{7B9EF26D-0478-444A-84A6-2309BEE1CCA3}" srcOrd="0" destOrd="0" presId="urn:microsoft.com/office/officeart/2005/8/layout/hierarchy1"/>
    <dgm:cxn modelId="{E171B9C0-459C-4BBF-8A6C-A62DD0445C60}" type="presParOf" srcId="{7B9EF26D-0478-444A-84A6-2309BEE1CCA3}" destId="{F5A20040-A34C-400B-BD9D-1A29B981177A}" srcOrd="0" destOrd="0" presId="urn:microsoft.com/office/officeart/2005/8/layout/hierarchy1"/>
    <dgm:cxn modelId="{315B8C61-DFD3-42D1-820E-39BBCCC1183A}" type="presParOf" srcId="{7B9EF26D-0478-444A-84A6-2309BEE1CCA3}" destId="{A8EF2ADE-1815-4DC6-BFDB-3C83811258DD}" srcOrd="1" destOrd="0" presId="urn:microsoft.com/office/officeart/2005/8/layout/hierarchy1"/>
    <dgm:cxn modelId="{97CF818E-238B-4D7C-81E3-B3CA5C3288E7}" type="presParOf" srcId="{3BD1E9A2-6647-4062-BDEF-CB0F0E3933FA}" destId="{0F2286DC-3286-43D3-8D69-EEF72FDC9B96}" srcOrd="1" destOrd="0" presId="urn:microsoft.com/office/officeart/2005/8/layout/hierarchy1"/>
    <dgm:cxn modelId="{C83E80AA-D20B-405E-BFB9-AE2FF4A0735C}" type="presParOf" srcId="{0F2286DC-3286-43D3-8D69-EEF72FDC9B96}" destId="{55FBDE3D-054E-4C97-BCE5-63F05727265F}" srcOrd="0" destOrd="0" presId="urn:microsoft.com/office/officeart/2005/8/layout/hierarchy1"/>
    <dgm:cxn modelId="{8AA450CC-0AA6-4CD3-8CE5-132523EE2B94}" type="presParOf" srcId="{0F2286DC-3286-43D3-8D69-EEF72FDC9B96}" destId="{67FDD5FA-A4C5-41B6-8573-128AA85373CA}" srcOrd="1" destOrd="0" presId="urn:microsoft.com/office/officeart/2005/8/layout/hierarchy1"/>
    <dgm:cxn modelId="{27CADAC8-7E7A-44AF-A653-0FBC1467BF61}" type="presParOf" srcId="{67FDD5FA-A4C5-41B6-8573-128AA85373CA}" destId="{163245D6-CB3F-4DB3-99E3-970B572E6F30}" srcOrd="0" destOrd="0" presId="urn:microsoft.com/office/officeart/2005/8/layout/hierarchy1"/>
    <dgm:cxn modelId="{8CEAB30A-4246-489B-A677-93A80AB83717}" type="presParOf" srcId="{163245D6-CB3F-4DB3-99E3-970B572E6F30}" destId="{F5D95CBC-5C1B-4A5B-A20E-A891DEED1289}" srcOrd="0" destOrd="0" presId="urn:microsoft.com/office/officeart/2005/8/layout/hierarchy1"/>
    <dgm:cxn modelId="{6A423A52-22F2-4943-876A-5993A2B2E4B8}" type="presParOf" srcId="{163245D6-CB3F-4DB3-99E3-970B572E6F30}" destId="{4C97BC3C-ADC0-4F16-9C0D-B4D30D709D83}" srcOrd="1" destOrd="0" presId="urn:microsoft.com/office/officeart/2005/8/layout/hierarchy1"/>
    <dgm:cxn modelId="{76F3002A-C449-4309-886D-3975F09A6573}" type="presParOf" srcId="{67FDD5FA-A4C5-41B6-8573-128AA85373CA}" destId="{E76EDFEA-FBF1-4E68-8D7E-F917ED4CDEB9}" srcOrd="1" destOrd="0" presId="urn:microsoft.com/office/officeart/2005/8/layout/hierarchy1"/>
    <dgm:cxn modelId="{9B96713F-6A28-45BA-ADBA-880B5E2AB66A}" type="presParOf" srcId="{D751A5F7-CCA9-4A5C-AB94-AD4188EEDF3F}" destId="{FECE1FD0-E456-49FA-B4F7-544AE307FCBF}" srcOrd="2" destOrd="0" presId="urn:microsoft.com/office/officeart/2005/8/layout/hierarchy1"/>
    <dgm:cxn modelId="{7A37C12F-100C-4DB1-ABEC-4BD6D03C2CF8}" type="presParOf" srcId="{D751A5F7-CCA9-4A5C-AB94-AD4188EEDF3F}" destId="{EDAF00F0-59D7-47E9-9EC3-4F8E97B2B6C5}" srcOrd="3" destOrd="0" presId="urn:microsoft.com/office/officeart/2005/8/layout/hierarchy1"/>
    <dgm:cxn modelId="{C5F8AF24-56E3-4032-8CC8-372B11361359}" type="presParOf" srcId="{EDAF00F0-59D7-47E9-9EC3-4F8E97B2B6C5}" destId="{93D3C34E-DE4F-4387-BEDC-1815B5599E6D}" srcOrd="0" destOrd="0" presId="urn:microsoft.com/office/officeart/2005/8/layout/hierarchy1"/>
    <dgm:cxn modelId="{22EE0E37-88BC-4919-868E-9AAB37FECF8C}" type="presParOf" srcId="{93D3C34E-DE4F-4387-BEDC-1815B5599E6D}" destId="{62DC9733-C3DD-4B82-B9F4-910F995169AD}" srcOrd="0" destOrd="0" presId="urn:microsoft.com/office/officeart/2005/8/layout/hierarchy1"/>
    <dgm:cxn modelId="{BDBEA876-E6AD-41D4-B254-99ACAA9C2491}" type="presParOf" srcId="{93D3C34E-DE4F-4387-BEDC-1815B5599E6D}" destId="{23932CDB-5D64-4EB0-B721-1137750DA854}" srcOrd="1" destOrd="0" presId="urn:microsoft.com/office/officeart/2005/8/layout/hierarchy1"/>
    <dgm:cxn modelId="{D1FA035E-B8C9-4B5F-BC75-D1E0686C131D}" type="presParOf" srcId="{EDAF00F0-59D7-47E9-9EC3-4F8E97B2B6C5}" destId="{D73AD9BF-E9EA-48F9-BA07-D40CFFEB94C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5224E1F-7518-4CC6-8B5D-98350473AC2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8974927B-DF51-4BDF-A568-40883DE5F787}">
      <dgm:prSet phldrT="[文字]" custT="1"/>
      <dgm:spPr/>
      <dgm:t>
        <a:bodyPr/>
        <a:lstStyle/>
        <a:p>
          <a:r>
            <a:rPr lang="zh-TW" altLang="en-US" sz="1600" b="1" dirty="0" smtClean="0"/>
            <a:t>兩個活動日期相撞，但都希望出席</a:t>
          </a:r>
          <a:endParaRPr lang="zh-TW" altLang="en-US" sz="1600" b="1" dirty="0"/>
        </a:p>
      </dgm:t>
    </dgm:pt>
    <dgm:pt modelId="{24A1C31C-068F-4CC4-978C-B35841635B80}" type="parTrans" cxnId="{C8CC67B9-64F5-456F-98B7-FC2F5A2E6223}">
      <dgm:prSet/>
      <dgm:spPr/>
      <dgm:t>
        <a:bodyPr/>
        <a:lstStyle/>
        <a:p>
          <a:endParaRPr lang="zh-TW" altLang="en-US" sz="1600" b="1"/>
        </a:p>
      </dgm:t>
    </dgm:pt>
    <dgm:pt modelId="{969B8CEB-822D-46E4-B93D-D2375DEF17E5}" type="sibTrans" cxnId="{C8CC67B9-64F5-456F-98B7-FC2F5A2E6223}">
      <dgm:prSet/>
      <dgm:spPr/>
      <dgm:t>
        <a:bodyPr/>
        <a:lstStyle/>
        <a:p>
          <a:endParaRPr lang="zh-TW" altLang="en-US" sz="1600" b="1"/>
        </a:p>
      </dgm:t>
    </dgm:pt>
    <dgm:pt modelId="{EC65B8B0-69FA-4BAA-AC91-2680F78A257D}">
      <dgm:prSet phldrT="[文字]" custT="1"/>
      <dgm:spPr/>
      <dgm:t>
        <a:bodyPr/>
        <a:lstStyle/>
        <a:p>
          <a:r>
            <a:rPr lang="zh-TW" altLang="en-US" sz="1600" b="1" dirty="0" smtClean="0"/>
            <a:t>家庭</a:t>
          </a:r>
        </a:p>
      </dgm:t>
    </dgm:pt>
    <dgm:pt modelId="{2DFE994C-BD2F-4F41-AF2C-B3B193043941}" type="parTrans" cxnId="{E3257215-2DFD-45F7-A07F-10F57AA0B75D}">
      <dgm:prSet/>
      <dgm:spPr/>
      <dgm:t>
        <a:bodyPr/>
        <a:lstStyle/>
        <a:p>
          <a:endParaRPr lang="zh-TW" altLang="en-US" sz="1600" b="1"/>
        </a:p>
      </dgm:t>
    </dgm:pt>
    <dgm:pt modelId="{73D8D68D-1516-4195-83E4-66F4A7C03435}" type="sibTrans" cxnId="{E3257215-2DFD-45F7-A07F-10F57AA0B75D}">
      <dgm:prSet/>
      <dgm:spPr/>
      <dgm:t>
        <a:bodyPr/>
        <a:lstStyle/>
        <a:p>
          <a:endParaRPr lang="zh-TW" altLang="en-US" sz="1600" b="1"/>
        </a:p>
      </dgm:t>
    </dgm:pt>
    <dgm:pt modelId="{84239B1E-5344-4E5B-AA33-7F2A46F47754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20A8DB63-6099-4936-B3DD-7B6BF15073EA}" type="parTrans" cxnId="{50CB3113-F5A2-423A-B48E-C8F03E097C14}">
      <dgm:prSet/>
      <dgm:spPr/>
      <dgm:t>
        <a:bodyPr/>
        <a:lstStyle/>
        <a:p>
          <a:endParaRPr lang="zh-TW" altLang="en-US" sz="1600" b="1"/>
        </a:p>
      </dgm:t>
    </dgm:pt>
    <dgm:pt modelId="{6C259DE6-2813-41BA-886B-31A015038E66}" type="sibTrans" cxnId="{50CB3113-F5A2-423A-B48E-C8F03E097C14}">
      <dgm:prSet/>
      <dgm:spPr/>
      <dgm:t>
        <a:bodyPr/>
        <a:lstStyle/>
        <a:p>
          <a:endParaRPr lang="zh-TW" altLang="en-US" sz="1600" b="1"/>
        </a:p>
      </dgm:t>
    </dgm:pt>
    <dgm:pt modelId="{567EC1C2-0DF7-4438-92B6-0C24E8AC4419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選擇與朋友聚會</a:t>
          </a:r>
          <a:endParaRPr lang="zh-TW" altLang="en-US" sz="1600" b="1" dirty="0"/>
        </a:p>
      </dgm:t>
    </dgm:pt>
    <dgm:pt modelId="{099A08D5-06CC-4367-B40F-309FDB73F70A}" type="parTrans" cxnId="{1EA7359C-647E-4BD4-A826-F9C037EBA7B8}">
      <dgm:prSet/>
      <dgm:spPr/>
      <dgm:t>
        <a:bodyPr/>
        <a:lstStyle/>
        <a:p>
          <a:endParaRPr lang="zh-TW" altLang="en-US" sz="1600" b="1"/>
        </a:p>
      </dgm:t>
    </dgm:pt>
    <dgm:pt modelId="{5DC639BD-2226-4530-8BE3-51B9B43F57ED}" type="sibTrans" cxnId="{1EA7359C-647E-4BD4-A826-F9C037EBA7B8}">
      <dgm:prSet/>
      <dgm:spPr/>
      <dgm:t>
        <a:bodyPr/>
        <a:lstStyle/>
        <a:p>
          <a:endParaRPr lang="zh-TW" altLang="en-US" sz="1600" b="1"/>
        </a:p>
      </dgm:t>
    </dgm:pt>
    <dgm:pt modelId="{A6F7C947-7C80-4142-A9E3-E479321987D0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1605CA79-B3F8-43A7-AE8A-AE7EB8F8848E}" type="parTrans" cxnId="{EA469440-C70E-48B9-8C1D-F0BC0F7C0F69}">
      <dgm:prSet/>
      <dgm:spPr/>
      <dgm:t>
        <a:bodyPr/>
        <a:lstStyle/>
        <a:p>
          <a:endParaRPr lang="zh-TW" altLang="en-US" sz="1600" b="1"/>
        </a:p>
      </dgm:t>
    </dgm:pt>
    <dgm:pt modelId="{A1A43D39-F125-44C3-AA1E-6D05A060DBD6}" type="sibTrans" cxnId="{EA469440-C70E-48B9-8C1D-F0BC0F7C0F69}">
      <dgm:prSet/>
      <dgm:spPr/>
      <dgm:t>
        <a:bodyPr/>
        <a:lstStyle/>
        <a:p>
          <a:endParaRPr lang="zh-TW" altLang="en-US" sz="1600" b="1"/>
        </a:p>
      </dgm:t>
    </dgm:pt>
    <dgm:pt modelId="{AEEC87E6-E62D-4046-8A60-97ED405B705C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與家人團圓，慶祝中秋</a:t>
          </a:r>
          <a:endParaRPr lang="zh-TW" altLang="en-US" sz="1600" b="1" dirty="0"/>
        </a:p>
      </dgm:t>
    </dgm:pt>
    <dgm:pt modelId="{2676AFD7-4690-4949-ACF5-8FAF985DEA8A}" type="parTrans" cxnId="{53A43BBF-0E7D-4A0B-BDD5-EA03E695A2AF}">
      <dgm:prSet/>
      <dgm:spPr/>
      <dgm:t>
        <a:bodyPr/>
        <a:lstStyle/>
        <a:p>
          <a:endParaRPr lang="zh-TW" altLang="en-US" sz="1600" b="1"/>
        </a:p>
      </dgm:t>
    </dgm:pt>
    <dgm:pt modelId="{C3A29094-9B9F-4898-B6A0-54FA3F0D5BB7}" type="sibTrans" cxnId="{53A43BBF-0E7D-4A0B-BDD5-EA03E695A2AF}">
      <dgm:prSet/>
      <dgm:spPr/>
      <dgm:t>
        <a:bodyPr/>
        <a:lstStyle/>
        <a:p>
          <a:endParaRPr lang="zh-TW" altLang="en-US" sz="1600" b="1"/>
        </a:p>
      </dgm:t>
    </dgm:pt>
    <dgm:pt modelId="{EEB72B4F-9736-42ED-9DFC-C1277AEA12C4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錯過一年一度的</a:t>
          </a:r>
          <a:r>
            <a:rPr lang="zh-TW" altLang="en-US" sz="1600" b="1" dirty="0" smtClean="0">
              <a:latin typeface="+mn-ea"/>
            </a:rPr>
            <a:t>燈飾滙演</a:t>
          </a:r>
          <a:endParaRPr lang="zh-TW" altLang="en-US" sz="1600" b="1" dirty="0"/>
        </a:p>
      </dgm:t>
    </dgm:pt>
    <dgm:pt modelId="{22A2A46A-ABE3-42E7-8982-14528C9F1D51}" type="parTrans" cxnId="{83724555-BB05-44AF-ADCD-55512649B3C4}">
      <dgm:prSet/>
      <dgm:spPr/>
      <dgm:t>
        <a:bodyPr/>
        <a:lstStyle/>
        <a:p>
          <a:endParaRPr lang="zh-TW" altLang="en-US" sz="1600" b="1"/>
        </a:p>
      </dgm:t>
    </dgm:pt>
    <dgm:pt modelId="{D26FBAD6-0325-4B39-97DF-B415B02C5A53}" type="sibTrans" cxnId="{83724555-BB05-44AF-ADCD-55512649B3C4}">
      <dgm:prSet/>
      <dgm:spPr/>
      <dgm:t>
        <a:bodyPr/>
        <a:lstStyle/>
        <a:p>
          <a:endParaRPr lang="zh-TW" altLang="en-US" sz="1600" b="1"/>
        </a:p>
      </dgm:t>
    </dgm:pt>
    <dgm:pt modelId="{9A98D5BB-6701-4F0F-B4B2-F80E63F90A46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能與朋友盡情玩樂</a:t>
          </a:r>
          <a:endParaRPr lang="zh-TW" altLang="en-US" sz="1600" b="1" dirty="0"/>
        </a:p>
      </dgm:t>
    </dgm:pt>
    <dgm:pt modelId="{95DF00F3-EB0B-41E6-9FFD-68D6E4CFC62F}" type="parTrans" cxnId="{7FE2BC6F-8671-4EC6-AEFE-F237C2C01194}">
      <dgm:prSet/>
      <dgm:spPr/>
      <dgm:t>
        <a:bodyPr/>
        <a:lstStyle/>
        <a:p>
          <a:endParaRPr lang="zh-TW" altLang="en-US" sz="1600" b="1"/>
        </a:p>
      </dgm:t>
    </dgm:pt>
    <dgm:pt modelId="{366F4E4A-CFF9-40F2-A9EE-6C4E90E5DF1C}" type="sibTrans" cxnId="{7FE2BC6F-8671-4EC6-AEFE-F237C2C01194}">
      <dgm:prSet/>
      <dgm:spPr/>
      <dgm:t>
        <a:bodyPr/>
        <a:lstStyle/>
        <a:p>
          <a:endParaRPr lang="zh-TW" altLang="en-US" sz="1600" b="1"/>
        </a:p>
      </dgm:t>
    </dgm:pt>
    <dgm:pt modelId="{4BB6D282-3EA0-4B73-9340-1912E536CC6F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向家人解釋失約原因</a:t>
          </a:r>
          <a:endParaRPr lang="zh-TW" altLang="en-US" sz="1600" b="1" dirty="0"/>
        </a:p>
      </dgm:t>
    </dgm:pt>
    <dgm:pt modelId="{C03CFBC3-8456-4080-966E-963697132C74}" type="parTrans" cxnId="{CE3AFFB6-E027-4DE3-8CB3-F1F905FFAE28}">
      <dgm:prSet/>
      <dgm:spPr/>
      <dgm:t>
        <a:bodyPr/>
        <a:lstStyle/>
        <a:p>
          <a:endParaRPr lang="zh-TW" altLang="en-US" sz="1600" b="1"/>
        </a:p>
      </dgm:t>
    </dgm:pt>
    <dgm:pt modelId="{5DDF14D0-F1D6-458B-9C46-8559BB9B9E33}" type="sibTrans" cxnId="{CE3AFFB6-E027-4DE3-8CB3-F1F905FFAE28}">
      <dgm:prSet/>
      <dgm:spPr/>
      <dgm:t>
        <a:bodyPr/>
        <a:lstStyle/>
        <a:p>
          <a:endParaRPr lang="zh-TW" altLang="en-US" sz="1600" b="1"/>
        </a:p>
      </dgm:t>
    </dgm:pt>
    <dgm:pt modelId="{18064959-A42F-4C93-B6B4-82C7D389437E}">
      <dgm:prSet phldrT="[文字]" custT="1"/>
      <dgm:spPr/>
      <dgm:t>
        <a:bodyPr/>
        <a:lstStyle/>
        <a:p>
          <a:r>
            <a:rPr lang="zh-TW" altLang="en-US" sz="1600" b="1" dirty="0" smtClean="0"/>
            <a:t>兩個活動都能出席</a:t>
          </a:r>
          <a:endParaRPr lang="zh-TW" altLang="en-US" sz="1600" b="1" dirty="0"/>
        </a:p>
      </dgm:t>
    </dgm:pt>
    <dgm:pt modelId="{5B49571D-A432-4F10-98B5-D38BC2B3A370}" type="parTrans" cxnId="{16A7E4E8-06D0-47D9-93C3-13BEE1D292BD}">
      <dgm:prSet/>
      <dgm:spPr/>
      <dgm:t>
        <a:bodyPr/>
        <a:lstStyle/>
        <a:p>
          <a:endParaRPr lang="zh-TW" altLang="en-US" sz="1600" b="1"/>
        </a:p>
      </dgm:t>
    </dgm:pt>
    <dgm:pt modelId="{52F3AEBF-A9DA-446F-B0CF-2CB415C640A2}" type="sibTrans" cxnId="{16A7E4E8-06D0-47D9-93C3-13BEE1D292BD}">
      <dgm:prSet/>
      <dgm:spPr/>
      <dgm:t>
        <a:bodyPr/>
        <a:lstStyle/>
        <a:p>
          <a:endParaRPr lang="zh-TW" altLang="en-US" sz="1600" b="1"/>
        </a:p>
      </dgm:t>
    </dgm:pt>
    <dgm:pt modelId="{31D175FF-88BE-4ED8-AA6E-227BB185BF02}">
      <dgm:prSet custT="1"/>
      <dgm:spPr/>
      <dgm:t>
        <a:bodyPr/>
        <a:lstStyle/>
        <a:p>
          <a:r>
            <a:rPr lang="zh-TW" altLang="en-US" sz="1600" b="1" smtClean="0"/>
            <a:t>時間會較倉促，行程較趕急</a:t>
          </a:r>
          <a:endParaRPr lang="zh-TW" altLang="en-US" sz="1600" b="1" dirty="0"/>
        </a:p>
      </dgm:t>
    </dgm:pt>
    <dgm:pt modelId="{7AB5253D-6257-4053-826D-C9680F60A36E}" type="parTrans" cxnId="{3E558048-1853-4DAE-8F8A-780D46B08612}">
      <dgm:prSet/>
      <dgm:spPr/>
      <dgm:t>
        <a:bodyPr/>
        <a:lstStyle/>
        <a:p>
          <a:endParaRPr lang="zh-TW" altLang="en-US" sz="1600" b="1"/>
        </a:p>
      </dgm:t>
    </dgm:pt>
    <dgm:pt modelId="{FCADDEAF-3655-4292-9B0A-5A3B879DDEEE}" type="sibTrans" cxnId="{3E558048-1853-4DAE-8F8A-780D46B08612}">
      <dgm:prSet/>
      <dgm:spPr/>
      <dgm:t>
        <a:bodyPr/>
        <a:lstStyle/>
        <a:p>
          <a:endParaRPr lang="zh-TW" altLang="en-US" sz="1600" b="1"/>
        </a:p>
      </dgm:t>
    </dgm:pt>
    <dgm:pt modelId="{28E1C275-6C07-457C-96B8-73BC6FD6319E}">
      <dgm:prSet phldrT="[文字]" custT="1"/>
      <dgm:spPr/>
      <dgm:t>
        <a:bodyPr/>
        <a:lstStyle/>
        <a:p>
          <a:r>
            <a:rPr lang="zh-TW" altLang="en-US" sz="1600" b="1" smtClean="0"/>
            <a:t>家人會很開心</a:t>
          </a:r>
          <a:endParaRPr lang="zh-TW" altLang="en-US" sz="1600" b="1" dirty="0"/>
        </a:p>
      </dgm:t>
    </dgm:pt>
    <dgm:pt modelId="{5C5E44C5-65F0-47D6-8630-5879715425CB}" type="parTrans" cxnId="{3AA4C0FE-AF87-4D08-BF1D-C9155CC9F2A3}">
      <dgm:prSet/>
      <dgm:spPr/>
      <dgm:t>
        <a:bodyPr/>
        <a:lstStyle/>
        <a:p>
          <a:endParaRPr lang="zh-TW" altLang="en-US" sz="1600" b="1"/>
        </a:p>
      </dgm:t>
    </dgm:pt>
    <dgm:pt modelId="{DD3E656B-E538-48EF-892B-2504145ACC9B}" type="sibTrans" cxnId="{3AA4C0FE-AF87-4D08-BF1D-C9155CC9F2A3}">
      <dgm:prSet/>
      <dgm:spPr/>
      <dgm:t>
        <a:bodyPr/>
        <a:lstStyle/>
        <a:p>
          <a:endParaRPr lang="zh-TW" altLang="en-US" sz="1600" b="1"/>
        </a:p>
      </dgm:t>
    </dgm:pt>
    <dgm:pt modelId="{932EE331-34B2-4AFA-AE88-7540A4CFAC1C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朋友會失望，</a:t>
          </a:r>
          <a:r>
            <a:rPr lang="en-US" altLang="zh-TW" sz="1600" b="1" dirty="0" smtClean="0">
              <a:latin typeface="+mn-ea"/>
            </a:rPr>
            <a:t/>
          </a:r>
          <a:br>
            <a:rPr lang="en-US" altLang="zh-TW" sz="1600" b="1" dirty="0" smtClean="0">
              <a:latin typeface="+mn-ea"/>
            </a:rPr>
          </a:br>
          <a:r>
            <a:rPr lang="zh-TW" altLang="en-US" sz="1600" b="1" dirty="0" smtClean="0">
              <a:latin typeface="+mn-ea"/>
            </a:rPr>
            <a:t>自己感到可惜</a:t>
          </a:r>
          <a:endParaRPr lang="zh-TW" altLang="en-US" sz="1600" b="1" dirty="0"/>
        </a:p>
      </dgm:t>
    </dgm:pt>
    <dgm:pt modelId="{EDCADA5B-BC8B-4205-98DE-095F9CF979D9}" type="parTrans" cxnId="{75AF39E3-06D9-4EE5-9048-2FFB37C0C33F}">
      <dgm:prSet/>
      <dgm:spPr/>
      <dgm:t>
        <a:bodyPr/>
        <a:lstStyle/>
        <a:p>
          <a:endParaRPr lang="zh-TW" altLang="en-US" sz="1600" b="1"/>
        </a:p>
      </dgm:t>
    </dgm:pt>
    <dgm:pt modelId="{20903849-4E06-4EEE-803F-C537D338FB0D}" type="sibTrans" cxnId="{75AF39E3-06D9-4EE5-9048-2FFB37C0C33F}">
      <dgm:prSet/>
      <dgm:spPr/>
      <dgm:t>
        <a:bodyPr/>
        <a:lstStyle/>
        <a:p>
          <a:endParaRPr lang="zh-TW" altLang="en-US" sz="1600" b="1"/>
        </a:p>
      </dgm:t>
    </dgm:pt>
    <dgm:pt modelId="{B0187001-D783-40A3-9A81-C8E9347FD7AB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自己和朋友都會很開心</a:t>
          </a:r>
          <a:endParaRPr lang="zh-TW" altLang="en-US" sz="1600" b="1" dirty="0"/>
        </a:p>
      </dgm:t>
    </dgm:pt>
    <dgm:pt modelId="{3A4D5F61-247E-49A8-B8ED-65A1F7D88BE1}" type="parTrans" cxnId="{9E72AACF-FFEC-44E6-9D2D-DBC58B494F18}">
      <dgm:prSet/>
      <dgm:spPr/>
      <dgm:t>
        <a:bodyPr/>
        <a:lstStyle/>
        <a:p>
          <a:endParaRPr lang="zh-TW" altLang="en-US" sz="1600" b="1"/>
        </a:p>
      </dgm:t>
    </dgm:pt>
    <dgm:pt modelId="{1B92CE58-B99A-4614-96D7-9A6175C3F11F}" type="sibTrans" cxnId="{9E72AACF-FFEC-44E6-9D2D-DBC58B494F18}">
      <dgm:prSet/>
      <dgm:spPr/>
      <dgm:t>
        <a:bodyPr/>
        <a:lstStyle/>
        <a:p>
          <a:endParaRPr lang="zh-TW" altLang="en-US" sz="1600" b="1"/>
        </a:p>
      </dgm:t>
    </dgm:pt>
    <dgm:pt modelId="{9D423DFE-D445-4DB2-89C3-8AC1A9C2287E}">
      <dgm:prSet custT="1"/>
      <dgm:spPr/>
      <dgm:t>
        <a:bodyPr/>
        <a:lstStyle/>
        <a:p>
          <a:r>
            <a:rPr lang="zh-TW" altLang="en-US" sz="1600" b="1" dirty="0" smtClean="0"/>
            <a:t>家人會失望或憤怒，自己感到愧疚</a:t>
          </a:r>
          <a:endParaRPr lang="zh-TW" altLang="en-US" sz="1600" b="1" dirty="0"/>
        </a:p>
      </dgm:t>
    </dgm:pt>
    <dgm:pt modelId="{F5B559EC-7E35-48E1-B636-311B5AA4E88D}" type="parTrans" cxnId="{0A884AC8-CF94-4DF3-B13A-57301694F785}">
      <dgm:prSet/>
      <dgm:spPr/>
      <dgm:t>
        <a:bodyPr/>
        <a:lstStyle/>
        <a:p>
          <a:endParaRPr lang="zh-TW" altLang="en-US" sz="1600" b="1"/>
        </a:p>
      </dgm:t>
    </dgm:pt>
    <dgm:pt modelId="{171E5150-8911-427E-AB76-50A8D94093C5}" type="sibTrans" cxnId="{0A884AC8-CF94-4DF3-B13A-57301694F785}">
      <dgm:prSet/>
      <dgm:spPr/>
      <dgm:t>
        <a:bodyPr/>
        <a:lstStyle/>
        <a:p>
          <a:endParaRPr lang="zh-TW" altLang="en-US" sz="1600" b="1"/>
        </a:p>
      </dgm:t>
    </dgm:pt>
    <dgm:pt modelId="{9590B90D-9ED7-4FE6-BCA9-98F233448CF8}">
      <dgm:prSet phldrT="[文字]" custT="1"/>
      <dgm:spPr/>
      <dgm:t>
        <a:bodyPr/>
        <a:lstStyle/>
        <a:p>
          <a:r>
            <a:rPr lang="zh-TW" altLang="en-US" sz="1600" b="1" smtClean="0"/>
            <a:t>大家都不會失望</a:t>
          </a:r>
          <a:endParaRPr lang="zh-TW" altLang="en-US" sz="1600" b="1" dirty="0"/>
        </a:p>
      </dgm:t>
    </dgm:pt>
    <dgm:pt modelId="{0755340C-32BE-49C7-9491-FFE54ED1BB02}" type="parTrans" cxnId="{F64DF719-3FCE-4CD4-A18B-8CB3E38520FD}">
      <dgm:prSet/>
      <dgm:spPr/>
      <dgm:t>
        <a:bodyPr/>
        <a:lstStyle/>
        <a:p>
          <a:endParaRPr lang="zh-TW" altLang="en-US" sz="1600" b="1"/>
        </a:p>
      </dgm:t>
    </dgm:pt>
    <dgm:pt modelId="{22516C86-DB62-4588-9259-40607ECA3FA2}" type="sibTrans" cxnId="{F64DF719-3FCE-4CD4-A18B-8CB3E38520FD}">
      <dgm:prSet/>
      <dgm:spPr/>
      <dgm:t>
        <a:bodyPr/>
        <a:lstStyle/>
        <a:p>
          <a:endParaRPr lang="zh-TW" altLang="en-US" sz="1600" b="1"/>
        </a:p>
      </dgm:t>
    </dgm:pt>
    <dgm:pt modelId="{C9377289-057A-4740-8AE4-3B304842296A}">
      <dgm:prSet phldrT="[文字]" custT="1"/>
      <dgm:spPr/>
      <dgm:t>
        <a:bodyPr/>
        <a:lstStyle/>
        <a:p>
          <a:r>
            <a:rPr lang="zh-TW" altLang="en-US" sz="1600" b="1" dirty="0" smtClean="0"/>
            <a:t>朋友</a:t>
          </a:r>
          <a:endParaRPr lang="zh-TW" altLang="en-US" sz="1600" b="1" dirty="0"/>
        </a:p>
      </dgm:t>
    </dgm:pt>
    <dgm:pt modelId="{957D06F1-E255-4595-B75C-4A356D2FE640}" type="parTrans" cxnId="{0B2B38B9-FEC8-43AB-B888-83FA0EF1D01C}">
      <dgm:prSet/>
      <dgm:spPr/>
      <dgm:t>
        <a:bodyPr/>
        <a:lstStyle/>
        <a:p>
          <a:endParaRPr lang="zh-TW" altLang="en-US"/>
        </a:p>
      </dgm:t>
    </dgm:pt>
    <dgm:pt modelId="{5202F5EC-2796-49A7-80C8-77E6F0FCB98B}" type="sibTrans" cxnId="{0B2B38B9-FEC8-43AB-B888-83FA0EF1D01C}">
      <dgm:prSet/>
      <dgm:spPr/>
      <dgm:t>
        <a:bodyPr/>
        <a:lstStyle/>
        <a:p>
          <a:endParaRPr lang="zh-TW" altLang="en-US"/>
        </a:p>
      </dgm:t>
    </dgm:pt>
    <dgm:pt modelId="{A7C3826A-3F19-4ECA-A4A6-F17CA448F76F}">
      <dgm:prSet phldrT="[文字]" custT="1"/>
      <dgm:spPr/>
      <dgm:t>
        <a:bodyPr/>
        <a:lstStyle/>
        <a:p>
          <a:r>
            <a:rPr lang="zh-TW" altLang="en-US" sz="1600" b="1" dirty="0" smtClean="0"/>
            <a:t>自己意願</a:t>
          </a:r>
          <a:endParaRPr lang="zh-TW" altLang="en-US" sz="1600" b="1" dirty="0"/>
        </a:p>
      </dgm:t>
    </dgm:pt>
    <dgm:pt modelId="{74091C15-4F45-42AA-BDEF-EE62C06B797C}" type="parTrans" cxnId="{208A7ED1-8A48-4C46-9577-D510501C4747}">
      <dgm:prSet/>
      <dgm:spPr/>
      <dgm:t>
        <a:bodyPr/>
        <a:lstStyle/>
        <a:p>
          <a:endParaRPr lang="zh-TW" altLang="en-US"/>
        </a:p>
      </dgm:t>
    </dgm:pt>
    <dgm:pt modelId="{29C9ADB1-8C67-4B54-86C3-E813239D673C}" type="sibTrans" cxnId="{208A7ED1-8A48-4C46-9577-D510501C4747}">
      <dgm:prSet/>
      <dgm:spPr/>
      <dgm:t>
        <a:bodyPr/>
        <a:lstStyle/>
        <a:p>
          <a:endParaRPr lang="zh-TW" altLang="en-US"/>
        </a:p>
      </dgm:t>
    </dgm:pt>
    <dgm:pt modelId="{A3663154-572C-47FB-A268-CDD9CA69669B}" type="pres">
      <dgm:prSet presAssocID="{15224E1F-7518-4CC6-8B5D-98350473AC2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B8BEB6A-8C65-49EF-894F-720359873768}" type="pres">
      <dgm:prSet presAssocID="{8974927B-DF51-4BDF-A568-40883DE5F787}" presName="hierRoot1" presStyleCnt="0"/>
      <dgm:spPr/>
    </dgm:pt>
    <dgm:pt modelId="{7C0BCA76-796B-4CAA-BC90-4319CA149100}" type="pres">
      <dgm:prSet presAssocID="{8974927B-DF51-4BDF-A568-40883DE5F787}" presName="composite" presStyleCnt="0"/>
      <dgm:spPr/>
    </dgm:pt>
    <dgm:pt modelId="{63C40109-1280-4C00-8830-CC81103BD99B}" type="pres">
      <dgm:prSet presAssocID="{8974927B-DF51-4BDF-A568-40883DE5F787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6740E4E5-24BA-4E5C-A2B1-6FB23778191F}" type="pres">
      <dgm:prSet presAssocID="{8974927B-DF51-4BDF-A568-40883DE5F787}" presName="text" presStyleLbl="fgAcc0" presStyleIdx="0" presStyleCnt="1" custScaleX="12196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91B1B6E-0820-48AC-BDEF-84D7AD67E460}" type="pres">
      <dgm:prSet presAssocID="{8974927B-DF51-4BDF-A568-40883DE5F787}" presName="hierChild2" presStyleCnt="0"/>
      <dgm:spPr/>
    </dgm:pt>
    <dgm:pt modelId="{22B92806-650F-4094-8D17-E3A962AA69D1}" type="pres">
      <dgm:prSet presAssocID="{2DFE994C-BD2F-4F41-AF2C-B3B193043941}" presName="Name10" presStyleLbl="parChTrans1D2" presStyleIdx="0" presStyleCnt="3"/>
      <dgm:spPr/>
      <dgm:t>
        <a:bodyPr/>
        <a:lstStyle/>
        <a:p>
          <a:endParaRPr lang="zh-TW" altLang="en-US"/>
        </a:p>
      </dgm:t>
    </dgm:pt>
    <dgm:pt modelId="{09A89D3E-EB31-4F4C-B851-433538894F81}" type="pres">
      <dgm:prSet presAssocID="{EC65B8B0-69FA-4BAA-AC91-2680F78A257D}" presName="hierRoot2" presStyleCnt="0"/>
      <dgm:spPr/>
    </dgm:pt>
    <dgm:pt modelId="{5249A2AD-079A-4818-BD7B-67EB3341A243}" type="pres">
      <dgm:prSet presAssocID="{EC65B8B0-69FA-4BAA-AC91-2680F78A257D}" presName="composite2" presStyleCnt="0"/>
      <dgm:spPr/>
    </dgm:pt>
    <dgm:pt modelId="{2CB87D9F-ACA0-4C1D-B984-311E1732BE79}" type="pres">
      <dgm:prSet presAssocID="{EC65B8B0-69FA-4BAA-AC91-2680F78A257D}" presName="background2" presStyleLbl="node2" presStyleIdx="0" presStyleCnt="3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39A66AF0-BB38-4452-89C2-399D1922CA32}" type="pres">
      <dgm:prSet presAssocID="{EC65B8B0-69FA-4BAA-AC91-2680F78A257D}" presName="text2" presStyleLbl="fgAcc2" presStyleIdx="0" presStyleCnt="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E216E0B-CC31-42ED-B0C4-CC3679019CEB}" type="pres">
      <dgm:prSet presAssocID="{EC65B8B0-69FA-4BAA-AC91-2680F78A257D}" presName="hierChild3" presStyleCnt="0"/>
      <dgm:spPr/>
    </dgm:pt>
    <dgm:pt modelId="{A2266FC8-123C-4E57-B70F-D34C45AECD87}" type="pres">
      <dgm:prSet presAssocID="{20A8DB63-6099-4936-B3DD-7B6BF15073EA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1CFBCC74-97AF-4EB5-BCCF-A695EF051430}" type="pres">
      <dgm:prSet presAssocID="{84239B1E-5344-4E5B-AA33-7F2A46F47754}" presName="hierRoot3" presStyleCnt="0"/>
      <dgm:spPr/>
    </dgm:pt>
    <dgm:pt modelId="{F356CCFB-F463-44B3-B667-40BE74A04FD8}" type="pres">
      <dgm:prSet presAssocID="{84239B1E-5344-4E5B-AA33-7F2A46F47754}" presName="composite3" presStyleCnt="0"/>
      <dgm:spPr/>
    </dgm:pt>
    <dgm:pt modelId="{5489CA86-3676-4A69-A4BC-E179ECCB1044}" type="pres">
      <dgm:prSet presAssocID="{84239B1E-5344-4E5B-AA33-7F2A46F47754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5D0B4AC7-591A-4824-B46F-5A043164FFB3}" type="pres">
      <dgm:prSet presAssocID="{84239B1E-5344-4E5B-AA33-7F2A46F47754}" presName="text3" presStyleLbl="fgAcc3" presStyleIdx="0" presStyleCnt="3" custScaleX="124184" custScaleY="8284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C636233-F728-412E-B3B2-3289C391006A}" type="pres">
      <dgm:prSet presAssocID="{84239B1E-5344-4E5B-AA33-7F2A46F47754}" presName="hierChild4" presStyleCnt="0"/>
      <dgm:spPr/>
    </dgm:pt>
    <dgm:pt modelId="{9BCD07D8-D331-48A2-A519-ACA5DFAD2FE6}" type="pres">
      <dgm:prSet presAssocID="{2676AFD7-4690-4949-ACF5-8FAF985DEA8A}" presName="Name23" presStyleLbl="parChTrans1D4" presStyleIdx="0" presStyleCnt="11"/>
      <dgm:spPr/>
      <dgm:t>
        <a:bodyPr/>
        <a:lstStyle/>
        <a:p>
          <a:endParaRPr lang="zh-TW" altLang="en-US"/>
        </a:p>
      </dgm:t>
    </dgm:pt>
    <dgm:pt modelId="{C66B58F6-8E4F-47D6-A853-5567738D034D}" type="pres">
      <dgm:prSet presAssocID="{AEEC87E6-E62D-4046-8A60-97ED405B705C}" presName="hierRoot4" presStyleCnt="0"/>
      <dgm:spPr/>
    </dgm:pt>
    <dgm:pt modelId="{3FE8AFDA-059C-4270-B433-91A2D25A96D4}" type="pres">
      <dgm:prSet presAssocID="{AEEC87E6-E62D-4046-8A60-97ED405B705C}" presName="composite4" presStyleCnt="0"/>
      <dgm:spPr/>
    </dgm:pt>
    <dgm:pt modelId="{20F7BA89-FEEC-4908-8121-9064980CEB12}" type="pres">
      <dgm:prSet presAssocID="{AEEC87E6-E62D-4046-8A60-97ED405B705C}" presName="background4" presStyleLbl="node4" presStyleIdx="0" presStyleCnt="11"/>
      <dgm:spPr/>
    </dgm:pt>
    <dgm:pt modelId="{FC719472-2723-4AF7-AF65-680979C14A4E}" type="pres">
      <dgm:prSet presAssocID="{AEEC87E6-E62D-4046-8A60-97ED405B705C}" presName="text4" presStyleLbl="fgAcc4" presStyleIdx="0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B376625-F4E1-414A-AF2F-211AAB475464}" type="pres">
      <dgm:prSet presAssocID="{AEEC87E6-E62D-4046-8A60-97ED405B705C}" presName="hierChild5" presStyleCnt="0"/>
      <dgm:spPr/>
    </dgm:pt>
    <dgm:pt modelId="{459FE322-45D9-4771-837D-9C59E1D12594}" type="pres">
      <dgm:prSet presAssocID="{5C5E44C5-65F0-47D6-8630-5879715425CB}" presName="Name23" presStyleLbl="parChTrans1D4" presStyleIdx="1" presStyleCnt="11"/>
      <dgm:spPr/>
      <dgm:t>
        <a:bodyPr/>
        <a:lstStyle/>
        <a:p>
          <a:endParaRPr lang="zh-TW" altLang="en-US"/>
        </a:p>
      </dgm:t>
    </dgm:pt>
    <dgm:pt modelId="{C1F1AAFF-D246-439A-9C1E-FAE605E8DB3D}" type="pres">
      <dgm:prSet presAssocID="{28E1C275-6C07-457C-96B8-73BC6FD6319E}" presName="hierRoot4" presStyleCnt="0"/>
      <dgm:spPr/>
    </dgm:pt>
    <dgm:pt modelId="{9F7252AD-C5D0-49B2-A271-C453B8A75880}" type="pres">
      <dgm:prSet presAssocID="{28E1C275-6C07-457C-96B8-73BC6FD6319E}" presName="composite4" presStyleCnt="0"/>
      <dgm:spPr/>
    </dgm:pt>
    <dgm:pt modelId="{370DE26E-F356-4320-82D5-CE23507ED85E}" type="pres">
      <dgm:prSet presAssocID="{28E1C275-6C07-457C-96B8-73BC6FD6319E}" presName="background4" presStyleLbl="node4" presStyleIdx="1" presStyleCnt="11"/>
      <dgm:spPr/>
    </dgm:pt>
    <dgm:pt modelId="{26EE15A0-06E8-477B-A033-0A6F18927D9F}" type="pres">
      <dgm:prSet presAssocID="{28E1C275-6C07-457C-96B8-73BC6FD6319E}" presName="text4" presStyleLbl="fgAcc4" presStyleIdx="1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AE9EBFC-BD37-4722-B4F1-9DA0B898B50C}" type="pres">
      <dgm:prSet presAssocID="{28E1C275-6C07-457C-96B8-73BC6FD6319E}" presName="hierChild5" presStyleCnt="0"/>
      <dgm:spPr/>
    </dgm:pt>
    <dgm:pt modelId="{85D206A8-0A16-4718-BEA7-604F7EEDF77E}" type="pres">
      <dgm:prSet presAssocID="{22A2A46A-ABE3-42E7-8982-14528C9F1D51}" presName="Name23" presStyleLbl="parChTrans1D4" presStyleIdx="2" presStyleCnt="11"/>
      <dgm:spPr/>
      <dgm:t>
        <a:bodyPr/>
        <a:lstStyle/>
        <a:p>
          <a:endParaRPr lang="zh-TW" altLang="en-US"/>
        </a:p>
      </dgm:t>
    </dgm:pt>
    <dgm:pt modelId="{768196F6-6648-4A46-A47C-34529CA90BD5}" type="pres">
      <dgm:prSet presAssocID="{EEB72B4F-9736-42ED-9DFC-C1277AEA12C4}" presName="hierRoot4" presStyleCnt="0"/>
      <dgm:spPr/>
    </dgm:pt>
    <dgm:pt modelId="{477A80B0-481F-456A-9F49-88442E256469}" type="pres">
      <dgm:prSet presAssocID="{EEB72B4F-9736-42ED-9DFC-C1277AEA12C4}" presName="composite4" presStyleCnt="0"/>
      <dgm:spPr/>
    </dgm:pt>
    <dgm:pt modelId="{F1BB9F35-3446-4312-9BCE-B9FE48B4F7E7}" type="pres">
      <dgm:prSet presAssocID="{EEB72B4F-9736-42ED-9DFC-C1277AEA12C4}" presName="background4" presStyleLbl="node4" presStyleIdx="2" presStyleCnt="11"/>
      <dgm:spPr/>
    </dgm:pt>
    <dgm:pt modelId="{CD2E7716-7888-483D-A94B-61AB4FFBDCF7}" type="pres">
      <dgm:prSet presAssocID="{EEB72B4F-9736-42ED-9DFC-C1277AEA12C4}" presName="text4" presStyleLbl="fgAcc4" presStyleIdx="2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379ECA6-A0C4-4D90-8EC1-1404E433C5B3}" type="pres">
      <dgm:prSet presAssocID="{EEB72B4F-9736-42ED-9DFC-C1277AEA12C4}" presName="hierChild5" presStyleCnt="0"/>
      <dgm:spPr/>
    </dgm:pt>
    <dgm:pt modelId="{1F55B597-A8EF-44C7-8317-A857A2F7CABB}" type="pres">
      <dgm:prSet presAssocID="{EDCADA5B-BC8B-4205-98DE-095F9CF979D9}" presName="Name23" presStyleLbl="parChTrans1D4" presStyleIdx="3" presStyleCnt="11"/>
      <dgm:spPr/>
      <dgm:t>
        <a:bodyPr/>
        <a:lstStyle/>
        <a:p>
          <a:endParaRPr lang="zh-TW" altLang="en-US"/>
        </a:p>
      </dgm:t>
    </dgm:pt>
    <dgm:pt modelId="{5F6D7544-0825-48E5-B791-0638439B477D}" type="pres">
      <dgm:prSet presAssocID="{932EE331-34B2-4AFA-AE88-7540A4CFAC1C}" presName="hierRoot4" presStyleCnt="0"/>
      <dgm:spPr/>
    </dgm:pt>
    <dgm:pt modelId="{F77ED4BF-E86C-4BD3-B39D-6BB88C29C7E2}" type="pres">
      <dgm:prSet presAssocID="{932EE331-34B2-4AFA-AE88-7540A4CFAC1C}" presName="composite4" presStyleCnt="0"/>
      <dgm:spPr/>
    </dgm:pt>
    <dgm:pt modelId="{5FC13200-5793-4850-9EEC-6194404963AA}" type="pres">
      <dgm:prSet presAssocID="{932EE331-34B2-4AFA-AE88-7540A4CFAC1C}" presName="background4" presStyleLbl="node4" presStyleIdx="3" presStyleCnt="11"/>
      <dgm:spPr/>
    </dgm:pt>
    <dgm:pt modelId="{03365057-15D8-4450-A888-17D2CBA9EB16}" type="pres">
      <dgm:prSet presAssocID="{932EE331-34B2-4AFA-AE88-7540A4CFAC1C}" presName="text4" presStyleLbl="fgAcc4" presStyleIdx="3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9D9B58A-720C-4389-ABDF-3040DC3909BF}" type="pres">
      <dgm:prSet presAssocID="{932EE331-34B2-4AFA-AE88-7540A4CFAC1C}" presName="hierChild5" presStyleCnt="0"/>
      <dgm:spPr/>
    </dgm:pt>
    <dgm:pt modelId="{621615C2-12B7-40B7-8F75-61B8E6E6C277}" type="pres">
      <dgm:prSet presAssocID="{957D06F1-E255-4595-B75C-4A356D2FE640}" presName="Name10" presStyleLbl="parChTrans1D2" presStyleIdx="1" presStyleCnt="3"/>
      <dgm:spPr/>
      <dgm:t>
        <a:bodyPr/>
        <a:lstStyle/>
        <a:p>
          <a:endParaRPr lang="zh-TW" altLang="en-US"/>
        </a:p>
      </dgm:t>
    </dgm:pt>
    <dgm:pt modelId="{2FBEE8F4-E167-4F39-B1B5-939D39AB3361}" type="pres">
      <dgm:prSet presAssocID="{C9377289-057A-4740-8AE4-3B304842296A}" presName="hierRoot2" presStyleCnt="0"/>
      <dgm:spPr/>
    </dgm:pt>
    <dgm:pt modelId="{DA03FE99-B55E-4174-9CD3-4BD178D8170F}" type="pres">
      <dgm:prSet presAssocID="{C9377289-057A-4740-8AE4-3B304842296A}" presName="composite2" presStyleCnt="0"/>
      <dgm:spPr/>
    </dgm:pt>
    <dgm:pt modelId="{7A66874B-E201-42E4-94E2-A30D3D0D657A}" type="pres">
      <dgm:prSet presAssocID="{C9377289-057A-4740-8AE4-3B304842296A}" presName="background2" presStyleLbl="node2" presStyleIdx="1" presStyleCnt="3"/>
      <dgm:spPr/>
    </dgm:pt>
    <dgm:pt modelId="{E8688E78-3E4E-4B82-BAD0-A2EDF7E5401D}" type="pres">
      <dgm:prSet presAssocID="{C9377289-057A-4740-8AE4-3B304842296A}" presName="text2" presStyleLbl="fgAcc2" presStyleIdx="1" presStyleCnt="3" custScaleY="5945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027056B-F0F6-4CA8-8BC9-0926D66737C4}" type="pres">
      <dgm:prSet presAssocID="{C9377289-057A-4740-8AE4-3B304842296A}" presName="hierChild3" presStyleCnt="0"/>
      <dgm:spPr/>
    </dgm:pt>
    <dgm:pt modelId="{46BE9F32-B02F-4E9F-9391-48600140C0AE}" type="pres">
      <dgm:prSet presAssocID="{099A08D5-06CC-4367-B40F-309FDB73F70A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39E54390-31D8-40C2-B86A-E25C4775076C}" type="pres">
      <dgm:prSet presAssocID="{567EC1C2-0DF7-4438-92B6-0C24E8AC4419}" presName="hierRoot3" presStyleCnt="0"/>
      <dgm:spPr/>
    </dgm:pt>
    <dgm:pt modelId="{F8FA0292-4F33-4B85-8FC3-A322735BDF7F}" type="pres">
      <dgm:prSet presAssocID="{567EC1C2-0DF7-4438-92B6-0C24E8AC4419}" presName="composite3" presStyleCnt="0"/>
      <dgm:spPr/>
    </dgm:pt>
    <dgm:pt modelId="{A144BF56-4759-44F2-86A7-0E9704C293BD}" type="pres">
      <dgm:prSet presAssocID="{567EC1C2-0DF7-4438-92B6-0C24E8AC4419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7BCEA4B3-5CC6-4E9F-9444-746988F70B0D}" type="pres">
      <dgm:prSet presAssocID="{567EC1C2-0DF7-4438-92B6-0C24E8AC4419}" presName="text3" presStyleLbl="fgAcc3" presStyleIdx="1" presStyleCnt="3" custScaleY="8424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6C9B2F1-1D02-431D-942E-1C51494103DA}" type="pres">
      <dgm:prSet presAssocID="{567EC1C2-0DF7-4438-92B6-0C24E8AC4419}" presName="hierChild4" presStyleCnt="0"/>
      <dgm:spPr/>
    </dgm:pt>
    <dgm:pt modelId="{B19FBB7F-6AAB-481B-B09C-8E1AFEEE1EF5}" type="pres">
      <dgm:prSet presAssocID="{95DF00F3-EB0B-41E6-9FFD-68D6E4CFC62F}" presName="Name23" presStyleLbl="parChTrans1D4" presStyleIdx="4" presStyleCnt="11"/>
      <dgm:spPr/>
      <dgm:t>
        <a:bodyPr/>
        <a:lstStyle/>
        <a:p>
          <a:endParaRPr lang="zh-TW" altLang="en-US"/>
        </a:p>
      </dgm:t>
    </dgm:pt>
    <dgm:pt modelId="{230AE81C-CD61-4F3E-B0C3-6844F7328B64}" type="pres">
      <dgm:prSet presAssocID="{9A98D5BB-6701-4F0F-B4B2-F80E63F90A46}" presName="hierRoot4" presStyleCnt="0"/>
      <dgm:spPr/>
    </dgm:pt>
    <dgm:pt modelId="{805611E7-5748-4C3F-8D2D-52BC60A2BA83}" type="pres">
      <dgm:prSet presAssocID="{9A98D5BB-6701-4F0F-B4B2-F80E63F90A46}" presName="composite4" presStyleCnt="0"/>
      <dgm:spPr/>
    </dgm:pt>
    <dgm:pt modelId="{CCF6B4CA-07C4-4468-BF98-3CDB6016DA98}" type="pres">
      <dgm:prSet presAssocID="{9A98D5BB-6701-4F0F-B4B2-F80E63F90A46}" presName="background4" presStyleLbl="node4" presStyleIdx="4" presStyleCnt="11"/>
      <dgm:spPr/>
    </dgm:pt>
    <dgm:pt modelId="{9837936A-8E95-4E9C-8654-079BABF2755B}" type="pres">
      <dgm:prSet presAssocID="{9A98D5BB-6701-4F0F-B4B2-F80E63F90A46}" presName="text4" presStyleLbl="fgAcc4" presStyleIdx="4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0B4AD24-5596-4E3E-9E92-8E6CC4005E4A}" type="pres">
      <dgm:prSet presAssocID="{9A98D5BB-6701-4F0F-B4B2-F80E63F90A46}" presName="hierChild5" presStyleCnt="0"/>
      <dgm:spPr/>
    </dgm:pt>
    <dgm:pt modelId="{CD6526C8-720F-4B88-8D4E-F0D50B9B100A}" type="pres">
      <dgm:prSet presAssocID="{3A4D5F61-247E-49A8-B8ED-65A1F7D88BE1}" presName="Name23" presStyleLbl="parChTrans1D4" presStyleIdx="5" presStyleCnt="11"/>
      <dgm:spPr/>
      <dgm:t>
        <a:bodyPr/>
        <a:lstStyle/>
        <a:p>
          <a:endParaRPr lang="zh-TW" altLang="en-US"/>
        </a:p>
      </dgm:t>
    </dgm:pt>
    <dgm:pt modelId="{E5684176-8F3D-42AE-A5F5-EC79D7AB6B2D}" type="pres">
      <dgm:prSet presAssocID="{B0187001-D783-40A3-9A81-C8E9347FD7AB}" presName="hierRoot4" presStyleCnt="0"/>
      <dgm:spPr/>
    </dgm:pt>
    <dgm:pt modelId="{91B5D483-AD90-4E3E-B115-0BCCEC5920E7}" type="pres">
      <dgm:prSet presAssocID="{B0187001-D783-40A3-9A81-C8E9347FD7AB}" presName="composite4" presStyleCnt="0"/>
      <dgm:spPr/>
    </dgm:pt>
    <dgm:pt modelId="{DF7ADE0E-AA9B-4A78-9E9E-DE7BA2C80F77}" type="pres">
      <dgm:prSet presAssocID="{B0187001-D783-40A3-9A81-C8E9347FD7AB}" presName="background4" presStyleLbl="node4" presStyleIdx="5" presStyleCnt="11"/>
      <dgm:spPr/>
    </dgm:pt>
    <dgm:pt modelId="{1A16ABBC-1F38-498C-AA87-7E672A3B2085}" type="pres">
      <dgm:prSet presAssocID="{B0187001-D783-40A3-9A81-C8E9347FD7AB}" presName="text4" presStyleLbl="fgAcc4" presStyleIdx="5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75453D0-46E7-4030-BD22-4311114E1FF0}" type="pres">
      <dgm:prSet presAssocID="{B0187001-D783-40A3-9A81-C8E9347FD7AB}" presName="hierChild5" presStyleCnt="0"/>
      <dgm:spPr/>
    </dgm:pt>
    <dgm:pt modelId="{C54AF54D-60D3-406B-A396-F247601A9459}" type="pres">
      <dgm:prSet presAssocID="{C03CFBC3-8456-4080-966E-963697132C74}" presName="Name23" presStyleLbl="parChTrans1D4" presStyleIdx="6" presStyleCnt="11"/>
      <dgm:spPr/>
      <dgm:t>
        <a:bodyPr/>
        <a:lstStyle/>
        <a:p>
          <a:endParaRPr lang="zh-TW" altLang="en-US"/>
        </a:p>
      </dgm:t>
    </dgm:pt>
    <dgm:pt modelId="{95B62464-95C9-4377-91CB-EB8DC6819C0C}" type="pres">
      <dgm:prSet presAssocID="{4BB6D282-3EA0-4B73-9340-1912E536CC6F}" presName="hierRoot4" presStyleCnt="0"/>
      <dgm:spPr/>
    </dgm:pt>
    <dgm:pt modelId="{DF1148EE-ACCB-4697-80AF-23A4302AC84C}" type="pres">
      <dgm:prSet presAssocID="{4BB6D282-3EA0-4B73-9340-1912E536CC6F}" presName="composite4" presStyleCnt="0"/>
      <dgm:spPr/>
    </dgm:pt>
    <dgm:pt modelId="{414F0C4E-F5D9-4DD6-ABE8-2BBCA14A9567}" type="pres">
      <dgm:prSet presAssocID="{4BB6D282-3EA0-4B73-9340-1912E536CC6F}" presName="background4" presStyleLbl="node4" presStyleIdx="6" presStyleCnt="11"/>
      <dgm:spPr/>
    </dgm:pt>
    <dgm:pt modelId="{605E9B34-57FE-4E93-97F5-0F3D256BF78D}" type="pres">
      <dgm:prSet presAssocID="{4BB6D282-3EA0-4B73-9340-1912E536CC6F}" presName="text4" presStyleLbl="fgAcc4" presStyleIdx="6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D05A66C-445C-4441-A24F-1DDFF5752160}" type="pres">
      <dgm:prSet presAssocID="{4BB6D282-3EA0-4B73-9340-1912E536CC6F}" presName="hierChild5" presStyleCnt="0"/>
      <dgm:spPr/>
    </dgm:pt>
    <dgm:pt modelId="{129C262C-118E-4C76-8B5F-8E1C0390A923}" type="pres">
      <dgm:prSet presAssocID="{F5B559EC-7E35-48E1-B636-311B5AA4E88D}" presName="Name23" presStyleLbl="parChTrans1D4" presStyleIdx="7" presStyleCnt="11"/>
      <dgm:spPr/>
      <dgm:t>
        <a:bodyPr/>
        <a:lstStyle/>
        <a:p>
          <a:endParaRPr lang="zh-TW" altLang="en-US"/>
        </a:p>
      </dgm:t>
    </dgm:pt>
    <dgm:pt modelId="{32157266-EC4F-4CB5-907A-7C57690AC2ED}" type="pres">
      <dgm:prSet presAssocID="{9D423DFE-D445-4DB2-89C3-8AC1A9C2287E}" presName="hierRoot4" presStyleCnt="0"/>
      <dgm:spPr/>
    </dgm:pt>
    <dgm:pt modelId="{87E6BE29-5301-4956-9C23-393A0711F483}" type="pres">
      <dgm:prSet presAssocID="{9D423DFE-D445-4DB2-89C3-8AC1A9C2287E}" presName="composite4" presStyleCnt="0"/>
      <dgm:spPr/>
    </dgm:pt>
    <dgm:pt modelId="{3490748E-FE7B-4683-89DA-4F05D4781F0F}" type="pres">
      <dgm:prSet presAssocID="{9D423DFE-D445-4DB2-89C3-8AC1A9C2287E}" presName="background4" presStyleLbl="node4" presStyleIdx="7" presStyleCnt="11"/>
      <dgm:spPr/>
    </dgm:pt>
    <dgm:pt modelId="{8C99E1F2-145D-4606-82B9-3BDE319A7CF4}" type="pres">
      <dgm:prSet presAssocID="{9D423DFE-D445-4DB2-89C3-8AC1A9C2287E}" presName="text4" presStyleLbl="fgAcc4" presStyleIdx="7" presStyleCnt="11" custScaleY="8925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6855BDC-282A-47B5-AED2-E7799F85F596}" type="pres">
      <dgm:prSet presAssocID="{9D423DFE-D445-4DB2-89C3-8AC1A9C2287E}" presName="hierChild5" presStyleCnt="0"/>
      <dgm:spPr/>
    </dgm:pt>
    <dgm:pt modelId="{7F218E9B-ABA4-4767-8093-96320E2C640A}" type="pres">
      <dgm:prSet presAssocID="{74091C15-4F45-42AA-BDEF-EE62C06B797C}" presName="Name10" presStyleLbl="parChTrans1D2" presStyleIdx="2" presStyleCnt="3"/>
      <dgm:spPr/>
      <dgm:t>
        <a:bodyPr/>
        <a:lstStyle/>
        <a:p>
          <a:endParaRPr lang="zh-TW" altLang="en-US"/>
        </a:p>
      </dgm:t>
    </dgm:pt>
    <dgm:pt modelId="{EC52DC6B-76B1-4458-AC1D-CD868E44A1ED}" type="pres">
      <dgm:prSet presAssocID="{A7C3826A-3F19-4ECA-A4A6-F17CA448F76F}" presName="hierRoot2" presStyleCnt="0"/>
      <dgm:spPr/>
    </dgm:pt>
    <dgm:pt modelId="{CE3D26B8-0784-4F41-B0E2-B1A6CF89486C}" type="pres">
      <dgm:prSet presAssocID="{A7C3826A-3F19-4ECA-A4A6-F17CA448F76F}" presName="composite2" presStyleCnt="0"/>
      <dgm:spPr/>
    </dgm:pt>
    <dgm:pt modelId="{1B3B4114-32F1-402B-83EC-A433A9396FFF}" type="pres">
      <dgm:prSet presAssocID="{A7C3826A-3F19-4ECA-A4A6-F17CA448F76F}" presName="background2" presStyleLbl="node2" presStyleIdx="2" presStyleCnt="3"/>
      <dgm:spPr/>
    </dgm:pt>
    <dgm:pt modelId="{3250DD83-C18F-4B8A-A71D-EFD06D91BC82}" type="pres">
      <dgm:prSet presAssocID="{A7C3826A-3F19-4ECA-A4A6-F17CA448F76F}" presName="text2" presStyleLbl="fgAcc2" presStyleIdx="2" presStyleCnt="3" custScaleY="5945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339C560-0731-4A45-8C87-BC51E2D5B99A}" type="pres">
      <dgm:prSet presAssocID="{A7C3826A-3F19-4ECA-A4A6-F17CA448F76F}" presName="hierChild3" presStyleCnt="0"/>
      <dgm:spPr/>
    </dgm:pt>
    <dgm:pt modelId="{5338D35F-8EE2-430E-872A-54A838DDB784}" type="pres">
      <dgm:prSet presAssocID="{1605CA79-B3F8-43A7-AE8A-AE7EB8F8848E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CC9E240B-E9F9-44C6-8360-36FBBE869C6D}" type="pres">
      <dgm:prSet presAssocID="{A6F7C947-7C80-4142-A9E3-E479321987D0}" presName="hierRoot3" presStyleCnt="0"/>
      <dgm:spPr/>
    </dgm:pt>
    <dgm:pt modelId="{F6338A7E-3FD1-4F9C-AB3F-B649BF3DCA6B}" type="pres">
      <dgm:prSet presAssocID="{A6F7C947-7C80-4142-A9E3-E479321987D0}" presName="composite3" presStyleCnt="0"/>
      <dgm:spPr/>
    </dgm:pt>
    <dgm:pt modelId="{DDD2E907-702A-4E8C-8E48-7D8AF81DA9EB}" type="pres">
      <dgm:prSet presAssocID="{A6F7C947-7C80-4142-A9E3-E479321987D0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FBA46FC6-6C5F-4B08-8495-59ED607C98A7}" type="pres">
      <dgm:prSet presAssocID="{A6F7C947-7C80-4142-A9E3-E479321987D0}" presName="text3" presStyleLbl="fgAcc3" presStyleIdx="2" presStyleCnt="3" custScaleY="8293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751A5F7-CCA9-4A5C-AB94-AD4188EEDF3F}" type="pres">
      <dgm:prSet presAssocID="{A6F7C947-7C80-4142-A9E3-E479321987D0}" presName="hierChild4" presStyleCnt="0"/>
      <dgm:spPr/>
    </dgm:pt>
    <dgm:pt modelId="{035FBF91-6EB3-4F68-8B0B-30A257B0E6F4}" type="pres">
      <dgm:prSet presAssocID="{5B49571D-A432-4F10-98B5-D38BC2B3A370}" presName="Name23" presStyleLbl="parChTrans1D4" presStyleIdx="8" presStyleCnt="11"/>
      <dgm:spPr/>
      <dgm:t>
        <a:bodyPr/>
        <a:lstStyle/>
        <a:p>
          <a:endParaRPr lang="zh-TW" altLang="en-US"/>
        </a:p>
      </dgm:t>
    </dgm:pt>
    <dgm:pt modelId="{3BD1E9A2-6647-4062-BDEF-CB0F0E3933FA}" type="pres">
      <dgm:prSet presAssocID="{18064959-A42F-4C93-B6B4-82C7D389437E}" presName="hierRoot4" presStyleCnt="0"/>
      <dgm:spPr/>
    </dgm:pt>
    <dgm:pt modelId="{7B9EF26D-0478-444A-84A6-2309BEE1CCA3}" type="pres">
      <dgm:prSet presAssocID="{18064959-A42F-4C93-B6B4-82C7D389437E}" presName="composite4" presStyleCnt="0"/>
      <dgm:spPr/>
    </dgm:pt>
    <dgm:pt modelId="{F5A20040-A34C-400B-BD9D-1A29B981177A}" type="pres">
      <dgm:prSet presAssocID="{18064959-A42F-4C93-B6B4-82C7D389437E}" presName="background4" presStyleLbl="node4" presStyleIdx="8" presStyleCnt="11"/>
      <dgm:spPr/>
    </dgm:pt>
    <dgm:pt modelId="{A8EF2ADE-1815-4DC6-BFDB-3C83811258DD}" type="pres">
      <dgm:prSet presAssocID="{18064959-A42F-4C93-B6B4-82C7D389437E}" presName="text4" presStyleLbl="fgAcc4" presStyleIdx="8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2286DC-3286-43D3-8D69-EEF72FDC9B96}" type="pres">
      <dgm:prSet presAssocID="{18064959-A42F-4C93-B6B4-82C7D389437E}" presName="hierChild5" presStyleCnt="0"/>
      <dgm:spPr/>
    </dgm:pt>
    <dgm:pt modelId="{55FBDE3D-054E-4C97-BCE5-63F05727265F}" type="pres">
      <dgm:prSet presAssocID="{0755340C-32BE-49C7-9491-FFE54ED1BB02}" presName="Name23" presStyleLbl="parChTrans1D4" presStyleIdx="9" presStyleCnt="11"/>
      <dgm:spPr/>
      <dgm:t>
        <a:bodyPr/>
        <a:lstStyle/>
        <a:p>
          <a:endParaRPr lang="zh-TW" altLang="en-US"/>
        </a:p>
      </dgm:t>
    </dgm:pt>
    <dgm:pt modelId="{67FDD5FA-A4C5-41B6-8573-128AA85373CA}" type="pres">
      <dgm:prSet presAssocID="{9590B90D-9ED7-4FE6-BCA9-98F233448CF8}" presName="hierRoot4" presStyleCnt="0"/>
      <dgm:spPr/>
    </dgm:pt>
    <dgm:pt modelId="{163245D6-CB3F-4DB3-99E3-970B572E6F30}" type="pres">
      <dgm:prSet presAssocID="{9590B90D-9ED7-4FE6-BCA9-98F233448CF8}" presName="composite4" presStyleCnt="0"/>
      <dgm:spPr/>
    </dgm:pt>
    <dgm:pt modelId="{F5D95CBC-5C1B-4A5B-A20E-A891DEED1289}" type="pres">
      <dgm:prSet presAssocID="{9590B90D-9ED7-4FE6-BCA9-98F233448CF8}" presName="background4" presStyleLbl="node4" presStyleIdx="9" presStyleCnt="11"/>
      <dgm:spPr/>
    </dgm:pt>
    <dgm:pt modelId="{4C97BC3C-ADC0-4F16-9C0D-B4D30D709D83}" type="pres">
      <dgm:prSet presAssocID="{9590B90D-9ED7-4FE6-BCA9-98F233448CF8}" presName="text4" presStyleLbl="fgAcc4" presStyleIdx="9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76EDFEA-FBF1-4E68-8D7E-F917ED4CDEB9}" type="pres">
      <dgm:prSet presAssocID="{9590B90D-9ED7-4FE6-BCA9-98F233448CF8}" presName="hierChild5" presStyleCnt="0"/>
      <dgm:spPr/>
    </dgm:pt>
    <dgm:pt modelId="{FECE1FD0-E456-49FA-B4F7-544AE307FCBF}" type="pres">
      <dgm:prSet presAssocID="{7AB5253D-6257-4053-826D-C9680F60A36E}" presName="Name23" presStyleLbl="parChTrans1D4" presStyleIdx="10" presStyleCnt="11"/>
      <dgm:spPr/>
      <dgm:t>
        <a:bodyPr/>
        <a:lstStyle/>
        <a:p>
          <a:endParaRPr lang="zh-TW" altLang="en-US"/>
        </a:p>
      </dgm:t>
    </dgm:pt>
    <dgm:pt modelId="{EDAF00F0-59D7-47E9-9EC3-4F8E97B2B6C5}" type="pres">
      <dgm:prSet presAssocID="{31D175FF-88BE-4ED8-AA6E-227BB185BF02}" presName="hierRoot4" presStyleCnt="0"/>
      <dgm:spPr/>
    </dgm:pt>
    <dgm:pt modelId="{93D3C34E-DE4F-4387-BEDC-1815B5599E6D}" type="pres">
      <dgm:prSet presAssocID="{31D175FF-88BE-4ED8-AA6E-227BB185BF02}" presName="composite4" presStyleCnt="0"/>
      <dgm:spPr/>
    </dgm:pt>
    <dgm:pt modelId="{62DC9733-C3DD-4B82-B9F4-910F995169AD}" type="pres">
      <dgm:prSet presAssocID="{31D175FF-88BE-4ED8-AA6E-227BB185BF02}" presName="background4" presStyleLbl="node4" presStyleIdx="10" presStyleCnt="11"/>
      <dgm:spPr/>
    </dgm:pt>
    <dgm:pt modelId="{23932CDB-5D64-4EB0-B721-1137750DA854}" type="pres">
      <dgm:prSet presAssocID="{31D175FF-88BE-4ED8-AA6E-227BB185BF02}" presName="text4" presStyleLbl="fgAcc4" presStyleIdx="10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73AD9BF-E9EA-48F9-BA07-D40CFFEB94C8}" type="pres">
      <dgm:prSet presAssocID="{31D175FF-88BE-4ED8-AA6E-227BB185BF02}" presName="hierChild5" presStyleCnt="0"/>
      <dgm:spPr/>
    </dgm:pt>
  </dgm:ptLst>
  <dgm:cxnLst>
    <dgm:cxn modelId="{57488643-B4B2-41CC-91FF-BEF5468C53C1}" type="presOf" srcId="{B0187001-D783-40A3-9A81-C8E9347FD7AB}" destId="{1A16ABBC-1F38-498C-AA87-7E672A3B2085}" srcOrd="0" destOrd="0" presId="urn:microsoft.com/office/officeart/2005/8/layout/hierarchy1"/>
    <dgm:cxn modelId="{32C34952-F16F-4DD0-8DF0-D981511B10DE}" type="presOf" srcId="{A6F7C947-7C80-4142-A9E3-E479321987D0}" destId="{FBA46FC6-6C5F-4B08-8495-59ED607C98A7}" srcOrd="0" destOrd="0" presId="urn:microsoft.com/office/officeart/2005/8/layout/hierarchy1"/>
    <dgm:cxn modelId="{AD0AD9A4-D138-453A-A688-A42617F8115F}" type="presOf" srcId="{9A98D5BB-6701-4F0F-B4B2-F80E63F90A46}" destId="{9837936A-8E95-4E9C-8654-079BABF2755B}" srcOrd="0" destOrd="0" presId="urn:microsoft.com/office/officeart/2005/8/layout/hierarchy1"/>
    <dgm:cxn modelId="{D7697B4F-3928-4A77-85B3-F8D2E41F3723}" type="presOf" srcId="{099A08D5-06CC-4367-B40F-309FDB73F70A}" destId="{46BE9F32-B02F-4E9F-9391-48600140C0AE}" srcOrd="0" destOrd="0" presId="urn:microsoft.com/office/officeart/2005/8/layout/hierarchy1"/>
    <dgm:cxn modelId="{E516C04A-69B6-49F7-AF3F-08C99769FDE7}" type="presOf" srcId="{1605CA79-B3F8-43A7-AE8A-AE7EB8F8848E}" destId="{5338D35F-8EE2-430E-872A-54A838DDB784}" srcOrd="0" destOrd="0" presId="urn:microsoft.com/office/officeart/2005/8/layout/hierarchy1"/>
    <dgm:cxn modelId="{5CB22391-6C25-4C29-9827-4B61D2B1D3C0}" type="presOf" srcId="{F5B559EC-7E35-48E1-B636-311B5AA4E88D}" destId="{129C262C-118E-4C76-8B5F-8E1C0390A923}" srcOrd="0" destOrd="0" presId="urn:microsoft.com/office/officeart/2005/8/layout/hierarchy1"/>
    <dgm:cxn modelId="{88BB2222-A99C-4C73-8127-942371CCE6B9}" type="presOf" srcId="{A7C3826A-3F19-4ECA-A4A6-F17CA448F76F}" destId="{3250DD83-C18F-4B8A-A71D-EFD06D91BC82}" srcOrd="0" destOrd="0" presId="urn:microsoft.com/office/officeart/2005/8/layout/hierarchy1"/>
    <dgm:cxn modelId="{DBBA8BBD-53B2-4F68-8416-8A3517ED706B}" type="presOf" srcId="{15224E1F-7518-4CC6-8B5D-98350473AC23}" destId="{A3663154-572C-47FB-A268-CDD9CA69669B}" srcOrd="0" destOrd="0" presId="urn:microsoft.com/office/officeart/2005/8/layout/hierarchy1"/>
    <dgm:cxn modelId="{53A43BBF-0E7D-4A0B-BDD5-EA03E695A2AF}" srcId="{84239B1E-5344-4E5B-AA33-7F2A46F47754}" destId="{AEEC87E6-E62D-4046-8A60-97ED405B705C}" srcOrd="0" destOrd="0" parTransId="{2676AFD7-4690-4949-ACF5-8FAF985DEA8A}" sibTransId="{C3A29094-9B9F-4898-B6A0-54FA3F0D5BB7}"/>
    <dgm:cxn modelId="{25CE8F50-7B87-40A3-AA55-EB56F0FB07D2}" type="presOf" srcId="{95DF00F3-EB0B-41E6-9FFD-68D6E4CFC62F}" destId="{B19FBB7F-6AAB-481B-B09C-8E1AFEEE1EF5}" srcOrd="0" destOrd="0" presId="urn:microsoft.com/office/officeart/2005/8/layout/hierarchy1"/>
    <dgm:cxn modelId="{F64DF719-3FCE-4CD4-A18B-8CB3E38520FD}" srcId="{18064959-A42F-4C93-B6B4-82C7D389437E}" destId="{9590B90D-9ED7-4FE6-BCA9-98F233448CF8}" srcOrd="0" destOrd="0" parTransId="{0755340C-32BE-49C7-9491-FFE54ED1BB02}" sibTransId="{22516C86-DB62-4588-9259-40607ECA3FA2}"/>
    <dgm:cxn modelId="{CE3AFFB6-E027-4DE3-8CB3-F1F905FFAE28}" srcId="{567EC1C2-0DF7-4438-92B6-0C24E8AC4419}" destId="{4BB6D282-3EA0-4B73-9340-1912E536CC6F}" srcOrd="1" destOrd="0" parTransId="{C03CFBC3-8456-4080-966E-963697132C74}" sibTransId="{5DDF14D0-F1D6-458B-9C46-8559BB9B9E33}"/>
    <dgm:cxn modelId="{B59D08A6-4B45-4D64-84D0-4ECE4EC1A889}" type="presOf" srcId="{EC65B8B0-69FA-4BAA-AC91-2680F78A257D}" destId="{39A66AF0-BB38-4452-89C2-399D1922CA32}" srcOrd="0" destOrd="0" presId="urn:microsoft.com/office/officeart/2005/8/layout/hierarchy1"/>
    <dgm:cxn modelId="{0C037487-920D-46BF-9C9E-077D9D186F6A}" type="presOf" srcId="{4BB6D282-3EA0-4B73-9340-1912E536CC6F}" destId="{605E9B34-57FE-4E93-97F5-0F3D256BF78D}" srcOrd="0" destOrd="0" presId="urn:microsoft.com/office/officeart/2005/8/layout/hierarchy1"/>
    <dgm:cxn modelId="{E3257215-2DFD-45F7-A07F-10F57AA0B75D}" srcId="{8974927B-DF51-4BDF-A568-40883DE5F787}" destId="{EC65B8B0-69FA-4BAA-AC91-2680F78A257D}" srcOrd="0" destOrd="0" parTransId="{2DFE994C-BD2F-4F41-AF2C-B3B193043941}" sibTransId="{73D8D68D-1516-4195-83E4-66F4A7C03435}"/>
    <dgm:cxn modelId="{3AA4C0FE-AF87-4D08-BF1D-C9155CC9F2A3}" srcId="{AEEC87E6-E62D-4046-8A60-97ED405B705C}" destId="{28E1C275-6C07-457C-96B8-73BC6FD6319E}" srcOrd="0" destOrd="0" parTransId="{5C5E44C5-65F0-47D6-8630-5879715425CB}" sibTransId="{DD3E656B-E538-48EF-892B-2504145ACC9B}"/>
    <dgm:cxn modelId="{83724555-BB05-44AF-ADCD-55512649B3C4}" srcId="{84239B1E-5344-4E5B-AA33-7F2A46F47754}" destId="{EEB72B4F-9736-42ED-9DFC-C1277AEA12C4}" srcOrd="1" destOrd="0" parTransId="{22A2A46A-ABE3-42E7-8982-14528C9F1D51}" sibTransId="{D26FBAD6-0325-4B39-97DF-B415B02C5A53}"/>
    <dgm:cxn modelId="{69352DB3-B1D6-4E27-9EBA-16FF44E8E1A5}" type="presOf" srcId="{8974927B-DF51-4BDF-A568-40883DE5F787}" destId="{6740E4E5-24BA-4E5C-A2B1-6FB23778191F}" srcOrd="0" destOrd="0" presId="urn:microsoft.com/office/officeart/2005/8/layout/hierarchy1"/>
    <dgm:cxn modelId="{7FE2BC6F-8671-4EC6-AEFE-F237C2C01194}" srcId="{567EC1C2-0DF7-4438-92B6-0C24E8AC4419}" destId="{9A98D5BB-6701-4F0F-B4B2-F80E63F90A46}" srcOrd="0" destOrd="0" parTransId="{95DF00F3-EB0B-41E6-9FFD-68D6E4CFC62F}" sibTransId="{366F4E4A-CFF9-40F2-A9EE-6C4E90E5DF1C}"/>
    <dgm:cxn modelId="{1F794657-53D0-4561-BABA-500B9CC83D76}" type="presOf" srcId="{EEB72B4F-9736-42ED-9DFC-C1277AEA12C4}" destId="{CD2E7716-7888-483D-A94B-61AB4FFBDCF7}" srcOrd="0" destOrd="0" presId="urn:microsoft.com/office/officeart/2005/8/layout/hierarchy1"/>
    <dgm:cxn modelId="{208A7ED1-8A48-4C46-9577-D510501C4747}" srcId="{8974927B-DF51-4BDF-A568-40883DE5F787}" destId="{A7C3826A-3F19-4ECA-A4A6-F17CA448F76F}" srcOrd="2" destOrd="0" parTransId="{74091C15-4F45-42AA-BDEF-EE62C06B797C}" sibTransId="{29C9ADB1-8C67-4B54-86C3-E813239D673C}"/>
    <dgm:cxn modelId="{257663BC-C27A-490E-8FE9-5380B30241DA}" type="presOf" srcId="{7AB5253D-6257-4053-826D-C9680F60A36E}" destId="{FECE1FD0-E456-49FA-B4F7-544AE307FCBF}" srcOrd="0" destOrd="0" presId="urn:microsoft.com/office/officeart/2005/8/layout/hierarchy1"/>
    <dgm:cxn modelId="{0F81A843-A911-41BD-A5A3-41AFEAC01779}" type="presOf" srcId="{3A4D5F61-247E-49A8-B8ED-65A1F7D88BE1}" destId="{CD6526C8-720F-4B88-8D4E-F0D50B9B100A}" srcOrd="0" destOrd="0" presId="urn:microsoft.com/office/officeart/2005/8/layout/hierarchy1"/>
    <dgm:cxn modelId="{DAF009BE-6988-4689-833C-85C6A95F7998}" type="presOf" srcId="{74091C15-4F45-42AA-BDEF-EE62C06B797C}" destId="{7F218E9B-ABA4-4767-8093-96320E2C640A}" srcOrd="0" destOrd="0" presId="urn:microsoft.com/office/officeart/2005/8/layout/hierarchy1"/>
    <dgm:cxn modelId="{E9C5F596-EA63-49FF-B77B-4B8CF1FA196F}" type="presOf" srcId="{28E1C275-6C07-457C-96B8-73BC6FD6319E}" destId="{26EE15A0-06E8-477B-A033-0A6F18927D9F}" srcOrd="0" destOrd="0" presId="urn:microsoft.com/office/officeart/2005/8/layout/hierarchy1"/>
    <dgm:cxn modelId="{2F957C4C-62BB-44C1-9B53-03A997606B03}" type="presOf" srcId="{31D175FF-88BE-4ED8-AA6E-227BB185BF02}" destId="{23932CDB-5D64-4EB0-B721-1137750DA854}" srcOrd="0" destOrd="0" presId="urn:microsoft.com/office/officeart/2005/8/layout/hierarchy1"/>
    <dgm:cxn modelId="{F2B36C6D-EEDF-4903-8E58-4CBE85E5102D}" type="presOf" srcId="{EDCADA5B-BC8B-4205-98DE-095F9CF979D9}" destId="{1F55B597-A8EF-44C7-8317-A857A2F7CABB}" srcOrd="0" destOrd="0" presId="urn:microsoft.com/office/officeart/2005/8/layout/hierarchy1"/>
    <dgm:cxn modelId="{0A884AC8-CF94-4DF3-B13A-57301694F785}" srcId="{4BB6D282-3EA0-4B73-9340-1912E536CC6F}" destId="{9D423DFE-D445-4DB2-89C3-8AC1A9C2287E}" srcOrd="0" destOrd="0" parTransId="{F5B559EC-7E35-48E1-B636-311B5AA4E88D}" sibTransId="{171E5150-8911-427E-AB76-50A8D94093C5}"/>
    <dgm:cxn modelId="{3BABEFFB-B200-47C6-89C3-38B3CA90B2ED}" type="presOf" srcId="{C9377289-057A-4740-8AE4-3B304842296A}" destId="{E8688E78-3E4E-4B82-BAD0-A2EDF7E5401D}" srcOrd="0" destOrd="0" presId="urn:microsoft.com/office/officeart/2005/8/layout/hierarchy1"/>
    <dgm:cxn modelId="{B6D65D00-2A31-4480-B84D-2A1A41445FA3}" type="presOf" srcId="{5C5E44C5-65F0-47D6-8630-5879715425CB}" destId="{459FE322-45D9-4771-837D-9C59E1D12594}" srcOrd="0" destOrd="0" presId="urn:microsoft.com/office/officeart/2005/8/layout/hierarchy1"/>
    <dgm:cxn modelId="{9B0EDC08-F1EE-4432-958D-18395D63D752}" type="presOf" srcId="{AEEC87E6-E62D-4046-8A60-97ED405B705C}" destId="{FC719472-2723-4AF7-AF65-680979C14A4E}" srcOrd="0" destOrd="0" presId="urn:microsoft.com/office/officeart/2005/8/layout/hierarchy1"/>
    <dgm:cxn modelId="{E07919C3-3217-4E28-AC73-8C43409B8AA1}" type="presOf" srcId="{5B49571D-A432-4F10-98B5-D38BC2B3A370}" destId="{035FBF91-6EB3-4F68-8B0B-30A257B0E6F4}" srcOrd="0" destOrd="0" presId="urn:microsoft.com/office/officeart/2005/8/layout/hierarchy1"/>
    <dgm:cxn modelId="{1EA7359C-647E-4BD4-A826-F9C037EBA7B8}" srcId="{C9377289-057A-4740-8AE4-3B304842296A}" destId="{567EC1C2-0DF7-4438-92B6-0C24E8AC4419}" srcOrd="0" destOrd="0" parTransId="{099A08D5-06CC-4367-B40F-309FDB73F70A}" sibTransId="{5DC639BD-2226-4530-8BE3-51B9B43F57ED}"/>
    <dgm:cxn modelId="{92891000-C9F5-4205-AEAB-6F2CB15B7655}" type="presOf" srcId="{9590B90D-9ED7-4FE6-BCA9-98F233448CF8}" destId="{4C97BC3C-ADC0-4F16-9C0D-B4D30D709D83}" srcOrd="0" destOrd="0" presId="urn:microsoft.com/office/officeart/2005/8/layout/hierarchy1"/>
    <dgm:cxn modelId="{16A7E4E8-06D0-47D9-93C3-13BEE1D292BD}" srcId="{A6F7C947-7C80-4142-A9E3-E479321987D0}" destId="{18064959-A42F-4C93-B6B4-82C7D389437E}" srcOrd="0" destOrd="0" parTransId="{5B49571D-A432-4F10-98B5-D38BC2B3A370}" sibTransId="{52F3AEBF-A9DA-446F-B0CF-2CB415C640A2}"/>
    <dgm:cxn modelId="{43A71CAF-D314-4B23-B1D9-E69EBE9A1ACF}" type="presOf" srcId="{22A2A46A-ABE3-42E7-8982-14528C9F1D51}" destId="{85D206A8-0A16-4718-BEA7-604F7EEDF77E}" srcOrd="0" destOrd="0" presId="urn:microsoft.com/office/officeart/2005/8/layout/hierarchy1"/>
    <dgm:cxn modelId="{6A952D37-F2F4-4361-BA44-74695473645C}" type="presOf" srcId="{932EE331-34B2-4AFA-AE88-7540A4CFAC1C}" destId="{03365057-15D8-4450-A888-17D2CBA9EB16}" srcOrd="0" destOrd="0" presId="urn:microsoft.com/office/officeart/2005/8/layout/hierarchy1"/>
    <dgm:cxn modelId="{073F74B6-9598-44CB-80A9-09F63E9BE96A}" type="presOf" srcId="{9D423DFE-D445-4DB2-89C3-8AC1A9C2287E}" destId="{8C99E1F2-145D-4606-82B9-3BDE319A7CF4}" srcOrd="0" destOrd="0" presId="urn:microsoft.com/office/officeart/2005/8/layout/hierarchy1"/>
    <dgm:cxn modelId="{EA469440-C70E-48B9-8C1D-F0BC0F7C0F69}" srcId="{A7C3826A-3F19-4ECA-A4A6-F17CA448F76F}" destId="{A6F7C947-7C80-4142-A9E3-E479321987D0}" srcOrd="0" destOrd="0" parTransId="{1605CA79-B3F8-43A7-AE8A-AE7EB8F8848E}" sibTransId="{A1A43D39-F125-44C3-AA1E-6D05A060DBD6}"/>
    <dgm:cxn modelId="{17DFE467-7E8D-4AA9-8063-D89E365D839C}" type="presOf" srcId="{20A8DB63-6099-4936-B3DD-7B6BF15073EA}" destId="{A2266FC8-123C-4E57-B70F-D34C45AECD87}" srcOrd="0" destOrd="0" presId="urn:microsoft.com/office/officeart/2005/8/layout/hierarchy1"/>
    <dgm:cxn modelId="{834974F9-B7B4-4129-9B32-FF40C3E54138}" type="presOf" srcId="{567EC1C2-0DF7-4438-92B6-0C24E8AC4419}" destId="{7BCEA4B3-5CC6-4E9F-9444-746988F70B0D}" srcOrd="0" destOrd="0" presId="urn:microsoft.com/office/officeart/2005/8/layout/hierarchy1"/>
    <dgm:cxn modelId="{B3DB7D71-9F1A-42FA-B4D0-153638ED9C7B}" type="presOf" srcId="{0755340C-32BE-49C7-9491-FFE54ED1BB02}" destId="{55FBDE3D-054E-4C97-BCE5-63F05727265F}" srcOrd="0" destOrd="0" presId="urn:microsoft.com/office/officeart/2005/8/layout/hierarchy1"/>
    <dgm:cxn modelId="{0B2B38B9-FEC8-43AB-B888-83FA0EF1D01C}" srcId="{8974927B-DF51-4BDF-A568-40883DE5F787}" destId="{C9377289-057A-4740-8AE4-3B304842296A}" srcOrd="1" destOrd="0" parTransId="{957D06F1-E255-4595-B75C-4A356D2FE640}" sibTransId="{5202F5EC-2796-49A7-80C8-77E6F0FCB98B}"/>
    <dgm:cxn modelId="{C8CC67B9-64F5-456F-98B7-FC2F5A2E6223}" srcId="{15224E1F-7518-4CC6-8B5D-98350473AC23}" destId="{8974927B-DF51-4BDF-A568-40883DE5F787}" srcOrd="0" destOrd="0" parTransId="{24A1C31C-068F-4CC4-978C-B35841635B80}" sibTransId="{969B8CEB-822D-46E4-B93D-D2375DEF17E5}"/>
    <dgm:cxn modelId="{8F8D460E-C955-4B26-8597-69DE7E6A9662}" type="presOf" srcId="{84239B1E-5344-4E5B-AA33-7F2A46F47754}" destId="{5D0B4AC7-591A-4824-B46F-5A043164FFB3}" srcOrd="0" destOrd="0" presId="urn:microsoft.com/office/officeart/2005/8/layout/hierarchy1"/>
    <dgm:cxn modelId="{3E558048-1853-4DAE-8F8A-780D46B08612}" srcId="{A6F7C947-7C80-4142-A9E3-E479321987D0}" destId="{31D175FF-88BE-4ED8-AA6E-227BB185BF02}" srcOrd="1" destOrd="0" parTransId="{7AB5253D-6257-4053-826D-C9680F60A36E}" sibTransId="{FCADDEAF-3655-4292-9B0A-5A3B879DDEEE}"/>
    <dgm:cxn modelId="{1F8606BA-2601-4516-8BE2-F142A5CF65D3}" type="presOf" srcId="{957D06F1-E255-4595-B75C-4A356D2FE640}" destId="{621615C2-12B7-40B7-8F75-61B8E6E6C277}" srcOrd="0" destOrd="0" presId="urn:microsoft.com/office/officeart/2005/8/layout/hierarchy1"/>
    <dgm:cxn modelId="{50CB3113-F5A2-423A-B48E-C8F03E097C14}" srcId="{EC65B8B0-69FA-4BAA-AC91-2680F78A257D}" destId="{84239B1E-5344-4E5B-AA33-7F2A46F47754}" srcOrd="0" destOrd="0" parTransId="{20A8DB63-6099-4936-B3DD-7B6BF15073EA}" sibTransId="{6C259DE6-2813-41BA-886B-31A015038E66}"/>
    <dgm:cxn modelId="{9F06E9BF-69D0-4E6D-B8A0-CF963C9EAB75}" type="presOf" srcId="{2676AFD7-4690-4949-ACF5-8FAF985DEA8A}" destId="{9BCD07D8-D331-48A2-A519-ACA5DFAD2FE6}" srcOrd="0" destOrd="0" presId="urn:microsoft.com/office/officeart/2005/8/layout/hierarchy1"/>
    <dgm:cxn modelId="{9E72AACF-FFEC-44E6-9D2D-DBC58B494F18}" srcId="{9A98D5BB-6701-4F0F-B4B2-F80E63F90A46}" destId="{B0187001-D783-40A3-9A81-C8E9347FD7AB}" srcOrd="0" destOrd="0" parTransId="{3A4D5F61-247E-49A8-B8ED-65A1F7D88BE1}" sibTransId="{1B92CE58-B99A-4614-96D7-9A6175C3F11F}"/>
    <dgm:cxn modelId="{75AF39E3-06D9-4EE5-9048-2FFB37C0C33F}" srcId="{EEB72B4F-9736-42ED-9DFC-C1277AEA12C4}" destId="{932EE331-34B2-4AFA-AE88-7540A4CFAC1C}" srcOrd="0" destOrd="0" parTransId="{EDCADA5B-BC8B-4205-98DE-095F9CF979D9}" sibTransId="{20903849-4E06-4EEE-803F-C537D338FB0D}"/>
    <dgm:cxn modelId="{AB604D97-BFC4-41CF-AEB2-CF063F063339}" type="presOf" srcId="{2DFE994C-BD2F-4F41-AF2C-B3B193043941}" destId="{22B92806-650F-4094-8D17-E3A962AA69D1}" srcOrd="0" destOrd="0" presId="urn:microsoft.com/office/officeart/2005/8/layout/hierarchy1"/>
    <dgm:cxn modelId="{5D17C2A8-165B-48B6-A00C-FF81F10F5494}" type="presOf" srcId="{18064959-A42F-4C93-B6B4-82C7D389437E}" destId="{A8EF2ADE-1815-4DC6-BFDB-3C83811258DD}" srcOrd="0" destOrd="0" presId="urn:microsoft.com/office/officeart/2005/8/layout/hierarchy1"/>
    <dgm:cxn modelId="{0CA48B9A-8E29-47C0-9ADE-B59A1920B3BE}" type="presOf" srcId="{C03CFBC3-8456-4080-966E-963697132C74}" destId="{C54AF54D-60D3-406B-A396-F247601A9459}" srcOrd="0" destOrd="0" presId="urn:microsoft.com/office/officeart/2005/8/layout/hierarchy1"/>
    <dgm:cxn modelId="{D3FC032D-3CA4-4BBA-9F0B-39F59B885FD8}" type="presParOf" srcId="{A3663154-572C-47FB-A268-CDD9CA69669B}" destId="{1B8BEB6A-8C65-49EF-894F-720359873768}" srcOrd="0" destOrd="0" presId="urn:microsoft.com/office/officeart/2005/8/layout/hierarchy1"/>
    <dgm:cxn modelId="{0F5082F7-00C1-437A-86C0-B54EA16FB34E}" type="presParOf" srcId="{1B8BEB6A-8C65-49EF-894F-720359873768}" destId="{7C0BCA76-796B-4CAA-BC90-4319CA149100}" srcOrd="0" destOrd="0" presId="urn:microsoft.com/office/officeart/2005/8/layout/hierarchy1"/>
    <dgm:cxn modelId="{934489C3-B3C8-4DE7-B7DD-ACABD307875F}" type="presParOf" srcId="{7C0BCA76-796B-4CAA-BC90-4319CA149100}" destId="{63C40109-1280-4C00-8830-CC81103BD99B}" srcOrd="0" destOrd="0" presId="urn:microsoft.com/office/officeart/2005/8/layout/hierarchy1"/>
    <dgm:cxn modelId="{0F3FC5C7-E3A4-4469-869E-E18CEEFA1CB8}" type="presParOf" srcId="{7C0BCA76-796B-4CAA-BC90-4319CA149100}" destId="{6740E4E5-24BA-4E5C-A2B1-6FB23778191F}" srcOrd="1" destOrd="0" presId="urn:microsoft.com/office/officeart/2005/8/layout/hierarchy1"/>
    <dgm:cxn modelId="{BE47048C-221C-4E01-AEF9-F52AC9408EBA}" type="presParOf" srcId="{1B8BEB6A-8C65-49EF-894F-720359873768}" destId="{A91B1B6E-0820-48AC-BDEF-84D7AD67E460}" srcOrd="1" destOrd="0" presId="urn:microsoft.com/office/officeart/2005/8/layout/hierarchy1"/>
    <dgm:cxn modelId="{0788ACFF-C3A5-43FB-A6E1-2AFA4B45875F}" type="presParOf" srcId="{A91B1B6E-0820-48AC-BDEF-84D7AD67E460}" destId="{22B92806-650F-4094-8D17-E3A962AA69D1}" srcOrd="0" destOrd="0" presId="urn:microsoft.com/office/officeart/2005/8/layout/hierarchy1"/>
    <dgm:cxn modelId="{3AB5A036-33B4-47E7-A794-3740ABDAFCD1}" type="presParOf" srcId="{A91B1B6E-0820-48AC-BDEF-84D7AD67E460}" destId="{09A89D3E-EB31-4F4C-B851-433538894F81}" srcOrd="1" destOrd="0" presId="urn:microsoft.com/office/officeart/2005/8/layout/hierarchy1"/>
    <dgm:cxn modelId="{83271E17-E7DB-40E4-B65C-F42EC22C7B20}" type="presParOf" srcId="{09A89D3E-EB31-4F4C-B851-433538894F81}" destId="{5249A2AD-079A-4818-BD7B-67EB3341A243}" srcOrd="0" destOrd="0" presId="urn:microsoft.com/office/officeart/2005/8/layout/hierarchy1"/>
    <dgm:cxn modelId="{03553972-D131-49FB-BEA5-F5267A144C49}" type="presParOf" srcId="{5249A2AD-079A-4818-BD7B-67EB3341A243}" destId="{2CB87D9F-ACA0-4C1D-B984-311E1732BE79}" srcOrd="0" destOrd="0" presId="urn:microsoft.com/office/officeart/2005/8/layout/hierarchy1"/>
    <dgm:cxn modelId="{708A39E9-1AB5-4C18-959E-E3846DAC2FAA}" type="presParOf" srcId="{5249A2AD-079A-4818-BD7B-67EB3341A243}" destId="{39A66AF0-BB38-4452-89C2-399D1922CA32}" srcOrd="1" destOrd="0" presId="urn:microsoft.com/office/officeart/2005/8/layout/hierarchy1"/>
    <dgm:cxn modelId="{44F2F1E6-43A4-4F10-A337-009B4F1AB08A}" type="presParOf" srcId="{09A89D3E-EB31-4F4C-B851-433538894F81}" destId="{EE216E0B-CC31-42ED-B0C4-CC3679019CEB}" srcOrd="1" destOrd="0" presId="urn:microsoft.com/office/officeart/2005/8/layout/hierarchy1"/>
    <dgm:cxn modelId="{E15958B4-2D6C-47FD-BE0A-257CC94281D7}" type="presParOf" srcId="{EE216E0B-CC31-42ED-B0C4-CC3679019CEB}" destId="{A2266FC8-123C-4E57-B70F-D34C45AECD87}" srcOrd="0" destOrd="0" presId="urn:microsoft.com/office/officeart/2005/8/layout/hierarchy1"/>
    <dgm:cxn modelId="{287D00BF-BF1A-414B-9340-8C85526BE073}" type="presParOf" srcId="{EE216E0B-CC31-42ED-B0C4-CC3679019CEB}" destId="{1CFBCC74-97AF-4EB5-BCCF-A695EF051430}" srcOrd="1" destOrd="0" presId="urn:microsoft.com/office/officeart/2005/8/layout/hierarchy1"/>
    <dgm:cxn modelId="{FAB7A59C-8262-4166-A1A1-5AF5772DEE71}" type="presParOf" srcId="{1CFBCC74-97AF-4EB5-BCCF-A695EF051430}" destId="{F356CCFB-F463-44B3-B667-40BE74A04FD8}" srcOrd="0" destOrd="0" presId="urn:microsoft.com/office/officeart/2005/8/layout/hierarchy1"/>
    <dgm:cxn modelId="{05A768EB-5941-4063-9B0B-83DD4434DF3F}" type="presParOf" srcId="{F356CCFB-F463-44B3-B667-40BE74A04FD8}" destId="{5489CA86-3676-4A69-A4BC-E179ECCB1044}" srcOrd="0" destOrd="0" presId="urn:microsoft.com/office/officeart/2005/8/layout/hierarchy1"/>
    <dgm:cxn modelId="{07170C1B-D99A-43D9-9B86-93B462D48751}" type="presParOf" srcId="{F356CCFB-F463-44B3-B667-40BE74A04FD8}" destId="{5D0B4AC7-591A-4824-B46F-5A043164FFB3}" srcOrd="1" destOrd="0" presId="urn:microsoft.com/office/officeart/2005/8/layout/hierarchy1"/>
    <dgm:cxn modelId="{93DD0997-5179-45B3-B67B-38635EC55E8D}" type="presParOf" srcId="{1CFBCC74-97AF-4EB5-BCCF-A695EF051430}" destId="{BC636233-F728-412E-B3B2-3289C391006A}" srcOrd="1" destOrd="0" presId="urn:microsoft.com/office/officeart/2005/8/layout/hierarchy1"/>
    <dgm:cxn modelId="{4BD45D3C-7A98-4F05-AEDB-B2B8E7060EF1}" type="presParOf" srcId="{BC636233-F728-412E-B3B2-3289C391006A}" destId="{9BCD07D8-D331-48A2-A519-ACA5DFAD2FE6}" srcOrd="0" destOrd="0" presId="urn:microsoft.com/office/officeart/2005/8/layout/hierarchy1"/>
    <dgm:cxn modelId="{577E721F-B1A1-45E3-B0B2-1AFDDBCBF5DD}" type="presParOf" srcId="{BC636233-F728-412E-B3B2-3289C391006A}" destId="{C66B58F6-8E4F-47D6-A853-5567738D034D}" srcOrd="1" destOrd="0" presId="urn:microsoft.com/office/officeart/2005/8/layout/hierarchy1"/>
    <dgm:cxn modelId="{25C235FD-B6EE-462C-A2C9-548B1B2D421A}" type="presParOf" srcId="{C66B58F6-8E4F-47D6-A853-5567738D034D}" destId="{3FE8AFDA-059C-4270-B433-91A2D25A96D4}" srcOrd="0" destOrd="0" presId="urn:microsoft.com/office/officeart/2005/8/layout/hierarchy1"/>
    <dgm:cxn modelId="{4C7D0D4F-51B5-4D32-80CC-6F8DA27C824A}" type="presParOf" srcId="{3FE8AFDA-059C-4270-B433-91A2D25A96D4}" destId="{20F7BA89-FEEC-4908-8121-9064980CEB12}" srcOrd="0" destOrd="0" presId="urn:microsoft.com/office/officeart/2005/8/layout/hierarchy1"/>
    <dgm:cxn modelId="{FBAC22BC-2B01-4FB3-8484-A2C2AE774532}" type="presParOf" srcId="{3FE8AFDA-059C-4270-B433-91A2D25A96D4}" destId="{FC719472-2723-4AF7-AF65-680979C14A4E}" srcOrd="1" destOrd="0" presId="urn:microsoft.com/office/officeart/2005/8/layout/hierarchy1"/>
    <dgm:cxn modelId="{E05E0CFA-733B-4E0B-BD82-5300B2BAABA1}" type="presParOf" srcId="{C66B58F6-8E4F-47D6-A853-5567738D034D}" destId="{7B376625-F4E1-414A-AF2F-211AAB475464}" srcOrd="1" destOrd="0" presId="urn:microsoft.com/office/officeart/2005/8/layout/hierarchy1"/>
    <dgm:cxn modelId="{207F7C23-5753-49A1-8321-79E42E975AA7}" type="presParOf" srcId="{7B376625-F4E1-414A-AF2F-211AAB475464}" destId="{459FE322-45D9-4771-837D-9C59E1D12594}" srcOrd="0" destOrd="0" presId="urn:microsoft.com/office/officeart/2005/8/layout/hierarchy1"/>
    <dgm:cxn modelId="{2C83D159-7BA8-4168-AE4B-B1B0EB6B5612}" type="presParOf" srcId="{7B376625-F4E1-414A-AF2F-211AAB475464}" destId="{C1F1AAFF-D246-439A-9C1E-FAE605E8DB3D}" srcOrd="1" destOrd="0" presId="urn:microsoft.com/office/officeart/2005/8/layout/hierarchy1"/>
    <dgm:cxn modelId="{C6D46463-FB96-41B7-87E3-10479705AE4D}" type="presParOf" srcId="{C1F1AAFF-D246-439A-9C1E-FAE605E8DB3D}" destId="{9F7252AD-C5D0-49B2-A271-C453B8A75880}" srcOrd="0" destOrd="0" presId="urn:microsoft.com/office/officeart/2005/8/layout/hierarchy1"/>
    <dgm:cxn modelId="{EA1ECBDC-AEF7-4533-B116-D246559A199A}" type="presParOf" srcId="{9F7252AD-C5D0-49B2-A271-C453B8A75880}" destId="{370DE26E-F356-4320-82D5-CE23507ED85E}" srcOrd="0" destOrd="0" presId="urn:microsoft.com/office/officeart/2005/8/layout/hierarchy1"/>
    <dgm:cxn modelId="{366F7FD3-AD56-4DCE-A5E1-52552B308881}" type="presParOf" srcId="{9F7252AD-C5D0-49B2-A271-C453B8A75880}" destId="{26EE15A0-06E8-477B-A033-0A6F18927D9F}" srcOrd="1" destOrd="0" presId="urn:microsoft.com/office/officeart/2005/8/layout/hierarchy1"/>
    <dgm:cxn modelId="{CBD63F5C-C70A-4E01-B491-D98DD5A02EF0}" type="presParOf" srcId="{C1F1AAFF-D246-439A-9C1E-FAE605E8DB3D}" destId="{BAE9EBFC-BD37-4722-B4F1-9DA0B898B50C}" srcOrd="1" destOrd="0" presId="urn:microsoft.com/office/officeart/2005/8/layout/hierarchy1"/>
    <dgm:cxn modelId="{0E309C4D-4E09-4ACF-8E85-FD66779F431A}" type="presParOf" srcId="{BC636233-F728-412E-B3B2-3289C391006A}" destId="{85D206A8-0A16-4718-BEA7-604F7EEDF77E}" srcOrd="2" destOrd="0" presId="urn:microsoft.com/office/officeart/2005/8/layout/hierarchy1"/>
    <dgm:cxn modelId="{798C8C42-C09C-45B8-BB56-745816A868A0}" type="presParOf" srcId="{BC636233-F728-412E-B3B2-3289C391006A}" destId="{768196F6-6648-4A46-A47C-34529CA90BD5}" srcOrd="3" destOrd="0" presId="urn:microsoft.com/office/officeart/2005/8/layout/hierarchy1"/>
    <dgm:cxn modelId="{56074318-89CC-4844-91C3-FF1E4283A0EE}" type="presParOf" srcId="{768196F6-6648-4A46-A47C-34529CA90BD5}" destId="{477A80B0-481F-456A-9F49-88442E256469}" srcOrd="0" destOrd="0" presId="urn:microsoft.com/office/officeart/2005/8/layout/hierarchy1"/>
    <dgm:cxn modelId="{0CD5973F-4715-4C57-8580-61CFF10AC297}" type="presParOf" srcId="{477A80B0-481F-456A-9F49-88442E256469}" destId="{F1BB9F35-3446-4312-9BCE-B9FE48B4F7E7}" srcOrd="0" destOrd="0" presId="urn:microsoft.com/office/officeart/2005/8/layout/hierarchy1"/>
    <dgm:cxn modelId="{92CBE6B5-7A13-4FE5-AB49-6F6AD9A3D779}" type="presParOf" srcId="{477A80B0-481F-456A-9F49-88442E256469}" destId="{CD2E7716-7888-483D-A94B-61AB4FFBDCF7}" srcOrd="1" destOrd="0" presId="urn:microsoft.com/office/officeart/2005/8/layout/hierarchy1"/>
    <dgm:cxn modelId="{3457932E-BA19-41C4-A308-77DB3E02B00D}" type="presParOf" srcId="{768196F6-6648-4A46-A47C-34529CA90BD5}" destId="{B379ECA6-A0C4-4D90-8EC1-1404E433C5B3}" srcOrd="1" destOrd="0" presId="urn:microsoft.com/office/officeart/2005/8/layout/hierarchy1"/>
    <dgm:cxn modelId="{42C2DB0E-EA27-4B70-A3A8-D10D8320FF9A}" type="presParOf" srcId="{B379ECA6-A0C4-4D90-8EC1-1404E433C5B3}" destId="{1F55B597-A8EF-44C7-8317-A857A2F7CABB}" srcOrd="0" destOrd="0" presId="urn:microsoft.com/office/officeart/2005/8/layout/hierarchy1"/>
    <dgm:cxn modelId="{69B10864-D288-44A7-96AA-22B259CF4254}" type="presParOf" srcId="{B379ECA6-A0C4-4D90-8EC1-1404E433C5B3}" destId="{5F6D7544-0825-48E5-B791-0638439B477D}" srcOrd="1" destOrd="0" presId="urn:microsoft.com/office/officeart/2005/8/layout/hierarchy1"/>
    <dgm:cxn modelId="{0525F625-294B-4513-86CA-8F135AEAE5CE}" type="presParOf" srcId="{5F6D7544-0825-48E5-B791-0638439B477D}" destId="{F77ED4BF-E86C-4BD3-B39D-6BB88C29C7E2}" srcOrd="0" destOrd="0" presId="urn:microsoft.com/office/officeart/2005/8/layout/hierarchy1"/>
    <dgm:cxn modelId="{5302CBEF-B2EB-4C8E-8FDF-126930E7B256}" type="presParOf" srcId="{F77ED4BF-E86C-4BD3-B39D-6BB88C29C7E2}" destId="{5FC13200-5793-4850-9EEC-6194404963AA}" srcOrd="0" destOrd="0" presId="urn:microsoft.com/office/officeart/2005/8/layout/hierarchy1"/>
    <dgm:cxn modelId="{9D6951D0-0190-4C9D-8D91-C584CCCEA147}" type="presParOf" srcId="{F77ED4BF-E86C-4BD3-B39D-6BB88C29C7E2}" destId="{03365057-15D8-4450-A888-17D2CBA9EB16}" srcOrd="1" destOrd="0" presId="urn:microsoft.com/office/officeart/2005/8/layout/hierarchy1"/>
    <dgm:cxn modelId="{5CB149FD-08CC-4785-BD12-98E06159C83D}" type="presParOf" srcId="{5F6D7544-0825-48E5-B791-0638439B477D}" destId="{69D9B58A-720C-4389-ABDF-3040DC3909BF}" srcOrd="1" destOrd="0" presId="urn:microsoft.com/office/officeart/2005/8/layout/hierarchy1"/>
    <dgm:cxn modelId="{8F4CF37E-387D-4363-9DA0-59B85375CBCE}" type="presParOf" srcId="{A91B1B6E-0820-48AC-BDEF-84D7AD67E460}" destId="{621615C2-12B7-40B7-8F75-61B8E6E6C277}" srcOrd="2" destOrd="0" presId="urn:microsoft.com/office/officeart/2005/8/layout/hierarchy1"/>
    <dgm:cxn modelId="{17AC6414-D61E-48FF-A6C7-B5EC3D14DED3}" type="presParOf" srcId="{A91B1B6E-0820-48AC-BDEF-84D7AD67E460}" destId="{2FBEE8F4-E167-4F39-B1B5-939D39AB3361}" srcOrd="3" destOrd="0" presId="urn:microsoft.com/office/officeart/2005/8/layout/hierarchy1"/>
    <dgm:cxn modelId="{C3BEB8C1-5D53-4A2D-A598-C7D848B9C501}" type="presParOf" srcId="{2FBEE8F4-E167-4F39-B1B5-939D39AB3361}" destId="{DA03FE99-B55E-4174-9CD3-4BD178D8170F}" srcOrd="0" destOrd="0" presId="urn:microsoft.com/office/officeart/2005/8/layout/hierarchy1"/>
    <dgm:cxn modelId="{05538C47-8278-4990-BE71-4FF503E1B12E}" type="presParOf" srcId="{DA03FE99-B55E-4174-9CD3-4BD178D8170F}" destId="{7A66874B-E201-42E4-94E2-A30D3D0D657A}" srcOrd="0" destOrd="0" presId="urn:microsoft.com/office/officeart/2005/8/layout/hierarchy1"/>
    <dgm:cxn modelId="{4FBF42C0-47EE-4FEC-BE26-E5AB947EC05E}" type="presParOf" srcId="{DA03FE99-B55E-4174-9CD3-4BD178D8170F}" destId="{E8688E78-3E4E-4B82-BAD0-A2EDF7E5401D}" srcOrd="1" destOrd="0" presId="urn:microsoft.com/office/officeart/2005/8/layout/hierarchy1"/>
    <dgm:cxn modelId="{AFB7E38F-EA6B-4CBA-914B-76323E5E200D}" type="presParOf" srcId="{2FBEE8F4-E167-4F39-B1B5-939D39AB3361}" destId="{2027056B-F0F6-4CA8-8BC9-0926D66737C4}" srcOrd="1" destOrd="0" presId="urn:microsoft.com/office/officeart/2005/8/layout/hierarchy1"/>
    <dgm:cxn modelId="{9AACE633-0911-45EE-AF5E-5327B466A693}" type="presParOf" srcId="{2027056B-F0F6-4CA8-8BC9-0926D66737C4}" destId="{46BE9F32-B02F-4E9F-9391-48600140C0AE}" srcOrd="0" destOrd="0" presId="urn:microsoft.com/office/officeart/2005/8/layout/hierarchy1"/>
    <dgm:cxn modelId="{930F2922-D5B3-4F61-8988-544E029F0590}" type="presParOf" srcId="{2027056B-F0F6-4CA8-8BC9-0926D66737C4}" destId="{39E54390-31D8-40C2-B86A-E25C4775076C}" srcOrd="1" destOrd="0" presId="urn:microsoft.com/office/officeart/2005/8/layout/hierarchy1"/>
    <dgm:cxn modelId="{251E76E5-24A7-4891-ABF3-66122CDEDF76}" type="presParOf" srcId="{39E54390-31D8-40C2-B86A-E25C4775076C}" destId="{F8FA0292-4F33-4B85-8FC3-A322735BDF7F}" srcOrd="0" destOrd="0" presId="urn:microsoft.com/office/officeart/2005/8/layout/hierarchy1"/>
    <dgm:cxn modelId="{DB94573E-C376-4287-85FF-2C54B56FECDC}" type="presParOf" srcId="{F8FA0292-4F33-4B85-8FC3-A322735BDF7F}" destId="{A144BF56-4759-44F2-86A7-0E9704C293BD}" srcOrd="0" destOrd="0" presId="urn:microsoft.com/office/officeart/2005/8/layout/hierarchy1"/>
    <dgm:cxn modelId="{9BB06F8A-D532-4476-82BD-AB18559ED19D}" type="presParOf" srcId="{F8FA0292-4F33-4B85-8FC3-A322735BDF7F}" destId="{7BCEA4B3-5CC6-4E9F-9444-746988F70B0D}" srcOrd="1" destOrd="0" presId="urn:microsoft.com/office/officeart/2005/8/layout/hierarchy1"/>
    <dgm:cxn modelId="{5A872630-69C2-4F04-9E8E-DBD91DC83CA4}" type="presParOf" srcId="{39E54390-31D8-40C2-B86A-E25C4775076C}" destId="{B6C9B2F1-1D02-431D-942E-1C51494103DA}" srcOrd="1" destOrd="0" presId="urn:microsoft.com/office/officeart/2005/8/layout/hierarchy1"/>
    <dgm:cxn modelId="{CA98B4AC-8CD1-41F8-A567-79253CB0DB55}" type="presParOf" srcId="{B6C9B2F1-1D02-431D-942E-1C51494103DA}" destId="{B19FBB7F-6AAB-481B-B09C-8E1AFEEE1EF5}" srcOrd="0" destOrd="0" presId="urn:microsoft.com/office/officeart/2005/8/layout/hierarchy1"/>
    <dgm:cxn modelId="{8952904C-DE61-4B06-9156-731387994067}" type="presParOf" srcId="{B6C9B2F1-1D02-431D-942E-1C51494103DA}" destId="{230AE81C-CD61-4F3E-B0C3-6844F7328B64}" srcOrd="1" destOrd="0" presId="urn:microsoft.com/office/officeart/2005/8/layout/hierarchy1"/>
    <dgm:cxn modelId="{9215CD47-29D0-415E-BCA4-1DFF2F6C09A0}" type="presParOf" srcId="{230AE81C-CD61-4F3E-B0C3-6844F7328B64}" destId="{805611E7-5748-4C3F-8D2D-52BC60A2BA83}" srcOrd="0" destOrd="0" presId="urn:microsoft.com/office/officeart/2005/8/layout/hierarchy1"/>
    <dgm:cxn modelId="{51AADC0F-B908-4E20-9167-1BAC60763EB5}" type="presParOf" srcId="{805611E7-5748-4C3F-8D2D-52BC60A2BA83}" destId="{CCF6B4CA-07C4-4468-BF98-3CDB6016DA98}" srcOrd="0" destOrd="0" presId="urn:microsoft.com/office/officeart/2005/8/layout/hierarchy1"/>
    <dgm:cxn modelId="{F934E0C7-FB7B-4AC3-BA46-2D07B12AEA57}" type="presParOf" srcId="{805611E7-5748-4C3F-8D2D-52BC60A2BA83}" destId="{9837936A-8E95-4E9C-8654-079BABF2755B}" srcOrd="1" destOrd="0" presId="urn:microsoft.com/office/officeart/2005/8/layout/hierarchy1"/>
    <dgm:cxn modelId="{0EE085DC-98A8-4984-A3F1-2B2637EB62FB}" type="presParOf" srcId="{230AE81C-CD61-4F3E-B0C3-6844F7328B64}" destId="{B0B4AD24-5596-4E3E-9E92-8E6CC4005E4A}" srcOrd="1" destOrd="0" presId="urn:microsoft.com/office/officeart/2005/8/layout/hierarchy1"/>
    <dgm:cxn modelId="{F778D4EF-5E18-43FD-AF82-D4197753CB1F}" type="presParOf" srcId="{B0B4AD24-5596-4E3E-9E92-8E6CC4005E4A}" destId="{CD6526C8-720F-4B88-8D4E-F0D50B9B100A}" srcOrd="0" destOrd="0" presId="urn:microsoft.com/office/officeart/2005/8/layout/hierarchy1"/>
    <dgm:cxn modelId="{9A6F996E-746B-4117-A7D6-B309FE5C2A90}" type="presParOf" srcId="{B0B4AD24-5596-4E3E-9E92-8E6CC4005E4A}" destId="{E5684176-8F3D-42AE-A5F5-EC79D7AB6B2D}" srcOrd="1" destOrd="0" presId="urn:microsoft.com/office/officeart/2005/8/layout/hierarchy1"/>
    <dgm:cxn modelId="{98F98EF8-AD05-42E5-9D07-94658F09A49A}" type="presParOf" srcId="{E5684176-8F3D-42AE-A5F5-EC79D7AB6B2D}" destId="{91B5D483-AD90-4E3E-B115-0BCCEC5920E7}" srcOrd="0" destOrd="0" presId="urn:microsoft.com/office/officeart/2005/8/layout/hierarchy1"/>
    <dgm:cxn modelId="{FF74FEE3-8E81-4559-B73B-207D42BD9EF6}" type="presParOf" srcId="{91B5D483-AD90-4E3E-B115-0BCCEC5920E7}" destId="{DF7ADE0E-AA9B-4A78-9E9E-DE7BA2C80F77}" srcOrd="0" destOrd="0" presId="urn:microsoft.com/office/officeart/2005/8/layout/hierarchy1"/>
    <dgm:cxn modelId="{FC249A11-4BFB-4912-8F48-9B6FC543D4FE}" type="presParOf" srcId="{91B5D483-AD90-4E3E-B115-0BCCEC5920E7}" destId="{1A16ABBC-1F38-498C-AA87-7E672A3B2085}" srcOrd="1" destOrd="0" presId="urn:microsoft.com/office/officeart/2005/8/layout/hierarchy1"/>
    <dgm:cxn modelId="{694DBA81-4D81-467C-911D-FF5659D2A3B0}" type="presParOf" srcId="{E5684176-8F3D-42AE-A5F5-EC79D7AB6B2D}" destId="{F75453D0-46E7-4030-BD22-4311114E1FF0}" srcOrd="1" destOrd="0" presId="urn:microsoft.com/office/officeart/2005/8/layout/hierarchy1"/>
    <dgm:cxn modelId="{F3F56E6C-20FD-4EFB-B4CF-D7004FA89D21}" type="presParOf" srcId="{B6C9B2F1-1D02-431D-942E-1C51494103DA}" destId="{C54AF54D-60D3-406B-A396-F247601A9459}" srcOrd="2" destOrd="0" presId="urn:microsoft.com/office/officeart/2005/8/layout/hierarchy1"/>
    <dgm:cxn modelId="{F5F50976-6E8E-4936-BB7F-FFEBA5C98E56}" type="presParOf" srcId="{B6C9B2F1-1D02-431D-942E-1C51494103DA}" destId="{95B62464-95C9-4377-91CB-EB8DC6819C0C}" srcOrd="3" destOrd="0" presId="urn:microsoft.com/office/officeart/2005/8/layout/hierarchy1"/>
    <dgm:cxn modelId="{C0B87D98-D8CC-4976-8E5D-4B959261D407}" type="presParOf" srcId="{95B62464-95C9-4377-91CB-EB8DC6819C0C}" destId="{DF1148EE-ACCB-4697-80AF-23A4302AC84C}" srcOrd="0" destOrd="0" presId="urn:microsoft.com/office/officeart/2005/8/layout/hierarchy1"/>
    <dgm:cxn modelId="{9EF0C907-AA7A-472E-B7CA-89748CD1CE0C}" type="presParOf" srcId="{DF1148EE-ACCB-4697-80AF-23A4302AC84C}" destId="{414F0C4E-F5D9-4DD6-ABE8-2BBCA14A9567}" srcOrd="0" destOrd="0" presId="urn:microsoft.com/office/officeart/2005/8/layout/hierarchy1"/>
    <dgm:cxn modelId="{538573AF-F069-441F-AC90-5D6854B097F2}" type="presParOf" srcId="{DF1148EE-ACCB-4697-80AF-23A4302AC84C}" destId="{605E9B34-57FE-4E93-97F5-0F3D256BF78D}" srcOrd="1" destOrd="0" presId="urn:microsoft.com/office/officeart/2005/8/layout/hierarchy1"/>
    <dgm:cxn modelId="{AEA3642B-30C7-460F-9827-FB38EF612AE2}" type="presParOf" srcId="{95B62464-95C9-4377-91CB-EB8DC6819C0C}" destId="{9D05A66C-445C-4441-A24F-1DDFF5752160}" srcOrd="1" destOrd="0" presId="urn:microsoft.com/office/officeart/2005/8/layout/hierarchy1"/>
    <dgm:cxn modelId="{220EA13F-C6E8-4251-A45A-3817250B35A5}" type="presParOf" srcId="{9D05A66C-445C-4441-A24F-1DDFF5752160}" destId="{129C262C-118E-4C76-8B5F-8E1C0390A923}" srcOrd="0" destOrd="0" presId="urn:microsoft.com/office/officeart/2005/8/layout/hierarchy1"/>
    <dgm:cxn modelId="{B6C3DE32-B312-42FB-AECF-8B7F8EE4B22C}" type="presParOf" srcId="{9D05A66C-445C-4441-A24F-1DDFF5752160}" destId="{32157266-EC4F-4CB5-907A-7C57690AC2ED}" srcOrd="1" destOrd="0" presId="urn:microsoft.com/office/officeart/2005/8/layout/hierarchy1"/>
    <dgm:cxn modelId="{B423C2AD-1BBB-4E2A-8BD4-07C9650E7EEA}" type="presParOf" srcId="{32157266-EC4F-4CB5-907A-7C57690AC2ED}" destId="{87E6BE29-5301-4956-9C23-393A0711F483}" srcOrd="0" destOrd="0" presId="urn:microsoft.com/office/officeart/2005/8/layout/hierarchy1"/>
    <dgm:cxn modelId="{0B775B3C-C216-4A2A-8D0B-9E203E68B54F}" type="presParOf" srcId="{87E6BE29-5301-4956-9C23-393A0711F483}" destId="{3490748E-FE7B-4683-89DA-4F05D4781F0F}" srcOrd="0" destOrd="0" presId="urn:microsoft.com/office/officeart/2005/8/layout/hierarchy1"/>
    <dgm:cxn modelId="{BA7FB122-B132-4322-8992-199852D9D1A1}" type="presParOf" srcId="{87E6BE29-5301-4956-9C23-393A0711F483}" destId="{8C99E1F2-145D-4606-82B9-3BDE319A7CF4}" srcOrd="1" destOrd="0" presId="urn:microsoft.com/office/officeart/2005/8/layout/hierarchy1"/>
    <dgm:cxn modelId="{56BE11B2-D136-4A9F-BB97-D81867F07EC8}" type="presParOf" srcId="{32157266-EC4F-4CB5-907A-7C57690AC2ED}" destId="{46855BDC-282A-47B5-AED2-E7799F85F596}" srcOrd="1" destOrd="0" presId="urn:microsoft.com/office/officeart/2005/8/layout/hierarchy1"/>
    <dgm:cxn modelId="{A55FC625-2B34-4E4F-B52A-484DC2031A19}" type="presParOf" srcId="{A91B1B6E-0820-48AC-BDEF-84D7AD67E460}" destId="{7F218E9B-ABA4-4767-8093-96320E2C640A}" srcOrd="4" destOrd="0" presId="urn:microsoft.com/office/officeart/2005/8/layout/hierarchy1"/>
    <dgm:cxn modelId="{8F1BBF22-9EBA-4B01-83D9-56E3F67D41AD}" type="presParOf" srcId="{A91B1B6E-0820-48AC-BDEF-84D7AD67E460}" destId="{EC52DC6B-76B1-4458-AC1D-CD868E44A1ED}" srcOrd="5" destOrd="0" presId="urn:microsoft.com/office/officeart/2005/8/layout/hierarchy1"/>
    <dgm:cxn modelId="{715509C3-8E22-4B02-9E88-67533DCA92C9}" type="presParOf" srcId="{EC52DC6B-76B1-4458-AC1D-CD868E44A1ED}" destId="{CE3D26B8-0784-4F41-B0E2-B1A6CF89486C}" srcOrd="0" destOrd="0" presId="urn:microsoft.com/office/officeart/2005/8/layout/hierarchy1"/>
    <dgm:cxn modelId="{6A59AC10-953F-4504-A54F-16A14E82E363}" type="presParOf" srcId="{CE3D26B8-0784-4F41-B0E2-B1A6CF89486C}" destId="{1B3B4114-32F1-402B-83EC-A433A9396FFF}" srcOrd="0" destOrd="0" presId="urn:microsoft.com/office/officeart/2005/8/layout/hierarchy1"/>
    <dgm:cxn modelId="{CCCCE498-1375-4E3E-8229-36238CC04357}" type="presParOf" srcId="{CE3D26B8-0784-4F41-B0E2-B1A6CF89486C}" destId="{3250DD83-C18F-4B8A-A71D-EFD06D91BC82}" srcOrd="1" destOrd="0" presId="urn:microsoft.com/office/officeart/2005/8/layout/hierarchy1"/>
    <dgm:cxn modelId="{CC4B42FB-B7E0-4A6F-8865-771D46ECDA88}" type="presParOf" srcId="{EC52DC6B-76B1-4458-AC1D-CD868E44A1ED}" destId="{7339C560-0731-4A45-8C87-BC51E2D5B99A}" srcOrd="1" destOrd="0" presId="urn:microsoft.com/office/officeart/2005/8/layout/hierarchy1"/>
    <dgm:cxn modelId="{E19397A8-0CDE-4462-9189-2A1B708794E5}" type="presParOf" srcId="{7339C560-0731-4A45-8C87-BC51E2D5B99A}" destId="{5338D35F-8EE2-430E-872A-54A838DDB784}" srcOrd="0" destOrd="0" presId="urn:microsoft.com/office/officeart/2005/8/layout/hierarchy1"/>
    <dgm:cxn modelId="{3BE05A98-B88A-4A39-8AA2-A96DCED8FE2B}" type="presParOf" srcId="{7339C560-0731-4A45-8C87-BC51E2D5B99A}" destId="{CC9E240B-E9F9-44C6-8360-36FBBE869C6D}" srcOrd="1" destOrd="0" presId="urn:microsoft.com/office/officeart/2005/8/layout/hierarchy1"/>
    <dgm:cxn modelId="{20856AC2-0F35-4DBA-A483-23E93432FD12}" type="presParOf" srcId="{CC9E240B-E9F9-44C6-8360-36FBBE869C6D}" destId="{F6338A7E-3FD1-4F9C-AB3F-B649BF3DCA6B}" srcOrd="0" destOrd="0" presId="urn:microsoft.com/office/officeart/2005/8/layout/hierarchy1"/>
    <dgm:cxn modelId="{4C72B7C8-0357-4A3F-8329-81CCB5A3CB9C}" type="presParOf" srcId="{F6338A7E-3FD1-4F9C-AB3F-B649BF3DCA6B}" destId="{DDD2E907-702A-4E8C-8E48-7D8AF81DA9EB}" srcOrd="0" destOrd="0" presId="urn:microsoft.com/office/officeart/2005/8/layout/hierarchy1"/>
    <dgm:cxn modelId="{4DBCE817-F1A8-4D69-B494-BC9709724F5A}" type="presParOf" srcId="{F6338A7E-3FD1-4F9C-AB3F-B649BF3DCA6B}" destId="{FBA46FC6-6C5F-4B08-8495-59ED607C98A7}" srcOrd="1" destOrd="0" presId="urn:microsoft.com/office/officeart/2005/8/layout/hierarchy1"/>
    <dgm:cxn modelId="{30AF2203-607F-4F12-8A33-9928658D28F3}" type="presParOf" srcId="{CC9E240B-E9F9-44C6-8360-36FBBE869C6D}" destId="{D751A5F7-CCA9-4A5C-AB94-AD4188EEDF3F}" srcOrd="1" destOrd="0" presId="urn:microsoft.com/office/officeart/2005/8/layout/hierarchy1"/>
    <dgm:cxn modelId="{4EF5F72D-F41D-4C09-A9A0-9305BC6CA2C6}" type="presParOf" srcId="{D751A5F7-CCA9-4A5C-AB94-AD4188EEDF3F}" destId="{035FBF91-6EB3-4F68-8B0B-30A257B0E6F4}" srcOrd="0" destOrd="0" presId="urn:microsoft.com/office/officeart/2005/8/layout/hierarchy1"/>
    <dgm:cxn modelId="{C59CA6BA-433A-44B8-A11F-49E0E830F540}" type="presParOf" srcId="{D751A5F7-CCA9-4A5C-AB94-AD4188EEDF3F}" destId="{3BD1E9A2-6647-4062-BDEF-CB0F0E3933FA}" srcOrd="1" destOrd="0" presId="urn:microsoft.com/office/officeart/2005/8/layout/hierarchy1"/>
    <dgm:cxn modelId="{2A4F46B4-DAEA-4AB7-BD00-6CCFB7BACFE6}" type="presParOf" srcId="{3BD1E9A2-6647-4062-BDEF-CB0F0E3933FA}" destId="{7B9EF26D-0478-444A-84A6-2309BEE1CCA3}" srcOrd="0" destOrd="0" presId="urn:microsoft.com/office/officeart/2005/8/layout/hierarchy1"/>
    <dgm:cxn modelId="{E171B9C0-459C-4BBF-8A6C-A62DD0445C60}" type="presParOf" srcId="{7B9EF26D-0478-444A-84A6-2309BEE1CCA3}" destId="{F5A20040-A34C-400B-BD9D-1A29B981177A}" srcOrd="0" destOrd="0" presId="urn:microsoft.com/office/officeart/2005/8/layout/hierarchy1"/>
    <dgm:cxn modelId="{315B8C61-DFD3-42D1-820E-39BBCCC1183A}" type="presParOf" srcId="{7B9EF26D-0478-444A-84A6-2309BEE1CCA3}" destId="{A8EF2ADE-1815-4DC6-BFDB-3C83811258DD}" srcOrd="1" destOrd="0" presId="urn:microsoft.com/office/officeart/2005/8/layout/hierarchy1"/>
    <dgm:cxn modelId="{97CF818E-238B-4D7C-81E3-B3CA5C3288E7}" type="presParOf" srcId="{3BD1E9A2-6647-4062-BDEF-CB0F0E3933FA}" destId="{0F2286DC-3286-43D3-8D69-EEF72FDC9B96}" srcOrd="1" destOrd="0" presId="urn:microsoft.com/office/officeart/2005/8/layout/hierarchy1"/>
    <dgm:cxn modelId="{C83E80AA-D20B-405E-BFB9-AE2FF4A0735C}" type="presParOf" srcId="{0F2286DC-3286-43D3-8D69-EEF72FDC9B96}" destId="{55FBDE3D-054E-4C97-BCE5-63F05727265F}" srcOrd="0" destOrd="0" presId="urn:microsoft.com/office/officeart/2005/8/layout/hierarchy1"/>
    <dgm:cxn modelId="{8AA450CC-0AA6-4CD3-8CE5-132523EE2B94}" type="presParOf" srcId="{0F2286DC-3286-43D3-8D69-EEF72FDC9B96}" destId="{67FDD5FA-A4C5-41B6-8573-128AA85373CA}" srcOrd="1" destOrd="0" presId="urn:microsoft.com/office/officeart/2005/8/layout/hierarchy1"/>
    <dgm:cxn modelId="{27CADAC8-7E7A-44AF-A653-0FBC1467BF61}" type="presParOf" srcId="{67FDD5FA-A4C5-41B6-8573-128AA85373CA}" destId="{163245D6-CB3F-4DB3-99E3-970B572E6F30}" srcOrd="0" destOrd="0" presId="urn:microsoft.com/office/officeart/2005/8/layout/hierarchy1"/>
    <dgm:cxn modelId="{8CEAB30A-4246-489B-A677-93A80AB83717}" type="presParOf" srcId="{163245D6-CB3F-4DB3-99E3-970B572E6F30}" destId="{F5D95CBC-5C1B-4A5B-A20E-A891DEED1289}" srcOrd="0" destOrd="0" presId="urn:microsoft.com/office/officeart/2005/8/layout/hierarchy1"/>
    <dgm:cxn modelId="{6A423A52-22F2-4943-876A-5993A2B2E4B8}" type="presParOf" srcId="{163245D6-CB3F-4DB3-99E3-970B572E6F30}" destId="{4C97BC3C-ADC0-4F16-9C0D-B4D30D709D83}" srcOrd="1" destOrd="0" presId="urn:microsoft.com/office/officeart/2005/8/layout/hierarchy1"/>
    <dgm:cxn modelId="{76F3002A-C449-4309-886D-3975F09A6573}" type="presParOf" srcId="{67FDD5FA-A4C5-41B6-8573-128AA85373CA}" destId="{E76EDFEA-FBF1-4E68-8D7E-F917ED4CDEB9}" srcOrd="1" destOrd="0" presId="urn:microsoft.com/office/officeart/2005/8/layout/hierarchy1"/>
    <dgm:cxn modelId="{9B96713F-6A28-45BA-ADBA-880B5E2AB66A}" type="presParOf" srcId="{D751A5F7-CCA9-4A5C-AB94-AD4188EEDF3F}" destId="{FECE1FD0-E456-49FA-B4F7-544AE307FCBF}" srcOrd="2" destOrd="0" presId="urn:microsoft.com/office/officeart/2005/8/layout/hierarchy1"/>
    <dgm:cxn modelId="{7A37C12F-100C-4DB1-ABEC-4BD6D03C2CF8}" type="presParOf" srcId="{D751A5F7-CCA9-4A5C-AB94-AD4188EEDF3F}" destId="{EDAF00F0-59D7-47E9-9EC3-4F8E97B2B6C5}" srcOrd="3" destOrd="0" presId="urn:microsoft.com/office/officeart/2005/8/layout/hierarchy1"/>
    <dgm:cxn modelId="{C5F8AF24-56E3-4032-8CC8-372B11361359}" type="presParOf" srcId="{EDAF00F0-59D7-47E9-9EC3-4F8E97B2B6C5}" destId="{93D3C34E-DE4F-4387-BEDC-1815B5599E6D}" srcOrd="0" destOrd="0" presId="urn:microsoft.com/office/officeart/2005/8/layout/hierarchy1"/>
    <dgm:cxn modelId="{22EE0E37-88BC-4919-868E-9AAB37FECF8C}" type="presParOf" srcId="{93D3C34E-DE4F-4387-BEDC-1815B5599E6D}" destId="{62DC9733-C3DD-4B82-B9F4-910F995169AD}" srcOrd="0" destOrd="0" presId="urn:microsoft.com/office/officeart/2005/8/layout/hierarchy1"/>
    <dgm:cxn modelId="{BDBEA876-E6AD-41D4-B254-99ACAA9C2491}" type="presParOf" srcId="{93D3C34E-DE4F-4387-BEDC-1815B5599E6D}" destId="{23932CDB-5D64-4EB0-B721-1137750DA854}" srcOrd="1" destOrd="0" presId="urn:microsoft.com/office/officeart/2005/8/layout/hierarchy1"/>
    <dgm:cxn modelId="{D1FA035E-B8C9-4B5F-BC75-D1E0686C131D}" type="presParOf" srcId="{EDAF00F0-59D7-47E9-9EC3-4F8E97B2B6C5}" destId="{D73AD9BF-E9EA-48F9-BA07-D40CFFEB94C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5224E1F-7518-4CC6-8B5D-98350473AC23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TW" altLang="en-US"/>
        </a:p>
      </dgm:t>
    </dgm:pt>
    <dgm:pt modelId="{8974927B-DF51-4BDF-A568-40883DE5F787}">
      <dgm:prSet phldrT="[文字]" custT="1"/>
      <dgm:spPr/>
      <dgm:t>
        <a:bodyPr/>
        <a:lstStyle/>
        <a:p>
          <a:r>
            <a:rPr lang="zh-TW" altLang="en-US" sz="1600" b="1" dirty="0" smtClean="0"/>
            <a:t>兩個活動日期相撞，但都希望出席</a:t>
          </a:r>
          <a:endParaRPr lang="zh-TW" altLang="en-US" sz="1600" b="1" dirty="0"/>
        </a:p>
      </dgm:t>
    </dgm:pt>
    <dgm:pt modelId="{24A1C31C-068F-4CC4-978C-B35841635B80}" type="parTrans" cxnId="{C8CC67B9-64F5-456F-98B7-FC2F5A2E6223}">
      <dgm:prSet/>
      <dgm:spPr/>
      <dgm:t>
        <a:bodyPr/>
        <a:lstStyle/>
        <a:p>
          <a:endParaRPr lang="zh-TW" altLang="en-US" sz="1600" b="1"/>
        </a:p>
      </dgm:t>
    </dgm:pt>
    <dgm:pt modelId="{969B8CEB-822D-46E4-B93D-D2375DEF17E5}" type="sibTrans" cxnId="{C8CC67B9-64F5-456F-98B7-FC2F5A2E6223}">
      <dgm:prSet/>
      <dgm:spPr/>
      <dgm:t>
        <a:bodyPr/>
        <a:lstStyle/>
        <a:p>
          <a:endParaRPr lang="zh-TW" altLang="en-US" sz="1600" b="1"/>
        </a:p>
      </dgm:t>
    </dgm:pt>
    <dgm:pt modelId="{EC65B8B0-69FA-4BAA-AC91-2680F78A257D}">
      <dgm:prSet phldrT="[文字]" custT="1"/>
      <dgm:spPr/>
      <dgm:t>
        <a:bodyPr/>
        <a:lstStyle/>
        <a:p>
          <a:r>
            <a:rPr lang="zh-TW" altLang="en-US" sz="1600" b="1" dirty="0" smtClean="0"/>
            <a:t>家庭</a:t>
          </a:r>
        </a:p>
      </dgm:t>
    </dgm:pt>
    <dgm:pt modelId="{2DFE994C-BD2F-4F41-AF2C-B3B193043941}" type="parTrans" cxnId="{E3257215-2DFD-45F7-A07F-10F57AA0B75D}">
      <dgm:prSet/>
      <dgm:spPr/>
      <dgm:t>
        <a:bodyPr/>
        <a:lstStyle/>
        <a:p>
          <a:endParaRPr lang="zh-TW" altLang="en-US" sz="1600" b="1"/>
        </a:p>
      </dgm:t>
    </dgm:pt>
    <dgm:pt modelId="{73D8D68D-1516-4195-83E4-66F4A7C03435}" type="sibTrans" cxnId="{E3257215-2DFD-45F7-A07F-10F57AA0B75D}">
      <dgm:prSet/>
      <dgm:spPr/>
      <dgm:t>
        <a:bodyPr/>
        <a:lstStyle/>
        <a:p>
          <a:endParaRPr lang="zh-TW" altLang="en-US" sz="1600" b="1"/>
        </a:p>
      </dgm:t>
    </dgm:pt>
    <dgm:pt modelId="{84239B1E-5344-4E5B-AA33-7F2A46F47754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20A8DB63-6099-4936-B3DD-7B6BF15073EA}" type="parTrans" cxnId="{50CB3113-F5A2-423A-B48E-C8F03E097C14}">
      <dgm:prSet/>
      <dgm:spPr/>
      <dgm:t>
        <a:bodyPr/>
        <a:lstStyle/>
        <a:p>
          <a:endParaRPr lang="zh-TW" altLang="en-US" sz="1600" b="1"/>
        </a:p>
      </dgm:t>
    </dgm:pt>
    <dgm:pt modelId="{6C259DE6-2813-41BA-886B-31A015038E66}" type="sibTrans" cxnId="{50CB3113-F5A2-423A-B48E-C8F03E097C14}">
      <dgm:prSet/>
      <dgm:spPr/>
      <dgm:t>
        <a:bodyPr/>
        <a:lstStyle/>
        <a:p>
          <a:endParaRPr lang="zh-TW" altLang="en-US" sz="1600" b="1"/>
        </a:p>
      </dgm:t>
    </dgm:pt>
    <dgm:pt modelId="{567EC1C2-0DF7-4438-92B6-0C24E8AC4419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選擇與朋友聚會</a:t>
          </a:r>
          <a:endParaRPr lang="zh-TW" altLang="en-US" sz="1600" b="1" dirty="0"/>
        </a:p>
      </dgm:t>
    </dgm:pt>
    <dgm:pt modelId="{099A08D5-06CC-4367-B40F-309FDB73F70A}" type="parTrans" cxnId="{1EA7359C-647E-4BD4-A826-F9C037EBA7B8}">
      <dgm:prSet/>
      <dgm:spPr/>
      <dgm:t>
        <a:bodyPr/>
        <a:lstStyle/>
        <a:p>
          <a:endParaRPr lang="zh-TW" altLang="en-US" sz="1600" b="1"/>
        </a:p>
      </dgm:t>
    </dgm:pt>
    <dgm:pt modelId="{5DC639BD-2226-4530-8BE3-51B9B43F57ED}" type="sibTrans" cxnId="{1EA7359C-647E-4BD4-A826-F9C037EBA7B8}">
      <dgm:prSet/>
      <dgm:spPr/>
      <dgm:t>
        <a:bodyPr/>
        <a:lstStyle/>
        <a:p>
          <a:endParaRPr lang="zh-TW" altLang="en-US" sz="1600" b="1"/>
        </a:p>
      </dgm:t>
    </dgm:pt>
    <dgm:pt modelId="{A6F7C947-7C80-4142-A9E3-E479321987D0}">
      <dgm:prSet phldrT="[文字]" custT="1"/>
      <dgm:spPr/>
      <dgm:t>
        <a:bodyPr/>
        <a:lstStyle/>
        <a:p>
          <a:endParaRPr lang="zh-TW" altLang="en-US" sz="1600" b="1" dirty="0"/>
        </a:p>
      </dgm:t>
    </dgm:pt>
    <dgm:pt modelId="{1605CA79-B3F8-43A7-AE8A-AE7EB8F8848E}" type="parTrans" cxnId="{EA469440-C70E-48B9-8C1D-F0BC0F7C0F69}">
      <dgm:prSet/>
      <dgm:spPr/>
      <dgm:t>
        <a:bodyPr/>
        <a:lstStyle/>
        <a:p>
          <a:endParaRPr lang="zh-TW" altLang="en-US" sz="1600" b="1"/>
        </a:p>
      </dgm:t>
    </dgm:pt>
    <dgm:pt modelId="{A1A43D39-F125-44C3-AA1E-6D05A060DBD6}" type="sibTrans" cxnId="{EA469440-C70E-48B9-8C1D-F0BC0F7C0F69}">
      <dgm:prSet/>
      <dgm:spPr/>
      <dgm:t>
        <a:bodyPr/>
        <a:lstStyle/>
        <a:p>
          <a:endParaRPr lang="zh-TW" altLang="en-US" sz="1600" b="1"/>
        </a:p>
      </dgm:t>
    </dgm:pt>
    <dgm:pt modelId="{AEEC87E6-E62D-4046-8A60-97ED405B705C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與家人團圓，慶祝中秋</a:t>
          </a:r>
          <a:endParaRPr lang="zh-TW" altLang="en-US" sz="1600" b="1" dirty="0"/>
        </a:p>
      </dgm:t>
    </dgm:pt>
    <dgm:pt modelId="{2676AFD7-4690-4949-ACF5-8FAF985DEA8A}" type="parTrans" cxnId="{53A43BBF-0E7D-4A0B-BDD5-EA03E695A2AF}">
      <dgm:prSet/>
      <dgm:spPr/>
      <dgm:t>
        <a:bodyPr/>
        <a:lstStyle/>
        <a:p>
          <a:endParaRPr lang="zh-TW" altLang="en-US" sz="1600" b="1"/>
        </a:p>
      </dgm:t>
    </dgm:pt>
    <dgm:pt modelId="{C3A29094-9B9F-4898-B6A0-54FA3F0D5BB7}" type="sibTrans" cxnId="{53A43BBF-0E7D-4A0B-BDD5-EA03E695A2AF}">
      <dgm:prSet/>
      <dgm:spPr/>
      <dgm:t>
        <a:bodyPr/>
        <a:lstStyle/>
        <a:p>
          <a:endParaRPr lang="zh-TW" altLang="en-US" sz="1600" b="1"/>
        </a:p>
      </dgm:t>
    </dgm:pt>
    <dgm:pt modelId="{EEB72B4F-9736-42ED-9DFC-C1277AEA12C4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錯過一年一度的</a:t>
          </a:r>
          <a:r>
            <a:rPr lang="zh-TW" altLang="en-US" sz="1600" b="1" dirty="0" smtClean="0">
              <a:latin typeface="+mn-ea"/>
            </a:rPr>
            <a:t>燈飾滙演</a:t>
          </a:r>
          <a:endParaRPr lang="zh-TW" altLang="en-US" sz="1600" b="1" dirty="0"/>
        </a:p>
      </dgm:t>
    </dgm:pt>
    <dgm:pt modelId="{22A2A46A-ABE3-42E7-8982-14528C9F1D51}" type="parTrans" cxnId="{83724555-BB05-44AF-ADCD-55512649B3C4}">
      <dgm:prSet/>
      <dgm:spPr/>
      <dgm:t>
        <a:bodyPr/>
        <a:lstStyle/>
        <a:p>
          <a:endParaRPr lang="zh-TW" altLang="en-US" sz="1600" b="1"/>
        </a:p>
      </dgm:t>
    </dgm:pt>
    <dgm:pt modelId="{D26FBAD6-0325-4B39-97DF-B415B02C5A53}" type="sibTrans" cxnId="{83724555-BB05-44AF-ADCD-55512649B3C4}">
      <dgm:prSet/>
      <dgm:spPr/>
      <dgm:t>
        <a:bodyPr/>
        <a:lstStyle/>
        <a:p>
          <a:endParaRPr lang="zh-TW" altLang="en-US" sz="1600" b="1"/>
        </a:p>
      </dgm:t>
    </dgm:pt>
    <dgm:pt modelId="{9A98D5BB-6701-4F0F-B4B2-F80E63F90A46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能與朋友盡情玩樂</a:t>
          </a:r>
          <a:endParaRPr lang="zh-TW" altLang="en-US" sz="1600" b="1" dirty="0"/>
        </a:p>
      </dgm:t>
    </dgm:pt>
    <dgm:pt modelId="{95DF00F3-EB0B-41E6-9FFD-68D6E4CFC62F}" type="parTrans" cxnId="{7FE2BC6F-8671-4EC6-AEFE-F237C2C01194}">
      <dgm:prSet/>
      <dgm:spPr/>
      <dgm:t>
        <a:bodyPr/>
        <a:lstStyle/>
        <a:p>
          <a:endParaRPr lang="zh-TW" altLang="en-US" sz="1600" b="1"/>
        </a:p>
      </dgm:t>
    </dgm:pt>
    <dgm:pt modelId="{366F4E4A-CFF9-40F2-A9EE-6C4E90E5DF1C}" type="sibTrans" cxnId="{7FE2BC6F-8671-4EC6-AEFE-F237C2C01194}">
      <dgm:prSet/>
      <dgm:spPr/>
      <dgm:t>
        <a:bodyPr/>
        <a:lstStyle/>
        <a:p>
          <a:endParaRPr lang="zh-TW" altLang="en-US" sz="1600" b="1"/>
        </a:p>
      </dgm:t>
    </dgm:pt>
    <dgm:pt modelId="{4BB6D282-3EA0-4B73-9340-1912E536CC6F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  <a:sym typeface="Wingdings" panose="05000000000000000000" pitchFamily="2" charset="2"/>
            </a:rPr>
            <a:t>向家人解釋失約原因</a:t>
          </a:r>
          <a:endParaRPr lang="zh-TW" altLang="en-US" sz="1600" b="1" dirty="0"/>
        </a:p>
      </dgm:t>
    </dgm:pt>
    <dgm:pt modelId="{C03CFBC3-8456-4080-966E-963697132C74}" type="parTrans" cxnId="{CE3AFFB6-E027-4DE3-8CB3-F1F905FFAE28}">
      <dgm:prSet/>
      <dgm:spPr/>
      <dgm:t>
        <a:bodyPr/>
        <a:lstStyle/>
        <a:p>
          <a:endParaRPr lang="zh-TW" altLang="en-US" sz="1600" b="1"/>
        </a:p>
      </dgm:t>
    </dgm:pt>
    <dgm:pt modelId="{5DDF14D0-F1D6-458B-9C46-8559BB9B9E33}" type="sibTrans" cxnId="{CE3AFFB6-E027-4DE3-8CB3-F1F905FFAE28}">
      <dgm:prSet/>
      <dgm:spPr/>
      <dgm:t>
        <a:bodyPr/>
        <a:lstStyle/>
        <a:p>
          <a:endParaRPr lang="zh-TW" altLang="en-US" sz="1600" b="1"/>
        </a:p>
      </dgm:t>
    </dgm:pt>
    <dgm:pt modelId="{18064959-A42F-4C93-B6B4-82C7D389437E}">
      <dgm:prSet phldrT="[文字]" custT="1"/>
      <dgm:spPr/>
      <dgm:t>
        <a:bodyPr/>
        <a:lstStyle/>
        <a:p>
          <a:r>
            <a:rPr lang="zh-TW" altLang="en-US" sz="1600" b="1" dirty="0" smtClean="0"/>
            <a:t>兩個活動都能出席</a:t>
          </a:r>
          <a:endParaRPr lang="zh-TW" altLang="en-US" sz="1600" b="1" dirty="0"/>
        </a:p>
      </dgm:t>
    </dgm:pt>
    <dgm:pt modelId="{5B49571D-A432-4F10-98B5-D38BC2B3A370}" type="parTrans" cxnId="{16A7E4E8-06D0-47D9-93C3-13BEE1D292BD}">
      <dgm:prSet/>
      <dgm:spPr/>
      <dgm:t>
        <a:bodyPr/>
        <a:lstStyle/>
        <a:p>
          <a:endParaRPr lang="zh-TW" altLang="en-US" sz="1600" b="1"/>
        </a:p>
      </dgm:t>
    </dgm:pt>
    <dgm:pt modelId="{52F3AEBF-A9DA-446F-B0CF-2CB415C640A2}" type="sibTrans" cxnId="{16A7E4E8-06D0-47D9-93C3-13BEE1D292BD}">
      <dgm:prSet/>
      <dgm:spPr/>
      <dgm:t>
        <a:bodyPr/>
        <a:lstStyle/>
        <a:p>
          <a:endParaRPr lang="zh-TW" altLang="en-US" sz="1600" b="1"/>
        </a:p>
      </dgm:t>
    </dgm:pt>
    <dgm:pt modelId="{31D175FF-88BE-4ED8-AA6E-227BB185BF02}">
      <dgm:prSet custT="1"/>
      <dgm:spPr/>
      <dgm:t>
        <a:bodyPr/>
        <a:lstStyle/>
        <a:p>
          <a:r>
            <a:rPr lang="zh-TW" altLang="en-US" sz="1600" b="1" smtClean="0"/>
            <a:t>時間會較倉促，行程較趕急</a:t>
          </a:r>
          <a:endParaRPr lang="zh-TW" altLang="en-US" sz="1600" b="1" dirty="0"/>
        </a:p>
      </dgm:t>
    </dgm:pt>
    <dgm:pt modelId="{7AB5253D-6257-4053-826D-C9680F60A36E}" type="parTrans" cxnId="{3E558048-1853-4DAE-8F8A-780D46B08612}">
      <dgm:prSet/>
      <dgm:spPr/>
      <dgm:t>
        <a:bodyPr/>
        <a:lstStyle/>
        <a:p>
          <a:endParaRPr lang="zh-TW" altLang="en-US" sz="1600" b="1"/>
        </a:p>
      </dgm:t>
    </dgm:pt>
    <dgm:pt modelId="{FCADDEAF-3655-4292-9B0A-5A3B879DDEEE}" type="sibTrans" cxnId="{3E558048-1853-4DAE-8F8A-780D46B08612}">
      <dgm:prSet/>
      <dgm:spPr/>
      <dgm:t>
        <a:bodyPr/>
        <a:lstStyle/>
        <a:p>
          <a:endParaRPr lang="zh-TW" altLang="en-US" sz="1600" b="1"/>
        </a:p>
      </dgm:t>
    </dgm:pt>
    <dgm:pt modelId="{28E1C275-6C07-457C-96B8-73BC6FD6319E}">
      <dgm:prSet phldrT="[文字]" custT="1"/>
      <dgm:spPr/>
      <dgm:t>
        <a:bodyPr/>
        <a:lstStyle/>
        <a:p>
          <a:r>
            <a:rPr lang="zh-TW" altLang="en-US" sz="1600" b="1" smtClean="0"/>
            <a:t>家人會很開心</a:t>
          </a:r>
          <a:endParaRPr lang="zh-TW" altLang="en-US" sz="1600" b="1" dirty="0"/>
        </a:p>
      </dgm:t>
    </dgm:pt>
    <dgm:pt modelId="{5C5E44C5-65F0-47D6-8630-5879715425CB}" type="parTrans" cxnId="{3AA4C0FE-AF87-4D08-BF1D-C9155CC9F2A3}">
      <dgm:prSet/>
      <dgm:spPr/>
      <dgm:t>
        <a:bodyPr/>
        <a:lstStyle/>
        <a:p>
          <a:endParaRPr lang="zh-TW" altLang="en-US" sz="1600" b="1"/>
        </a:p>
      </dgm:t>
    </dgm:pt>
    <dgm:pt modelId="{DD3E656B-E538-48EF-892B-2504145ACC9B}" type="sibTrans" cxnId="{3AA4C0FE-AF87-4D08-BF1D-C9155CC9F2A3}">
      <dgm:prSet/>
      <dgm:spPr/>
      <dgm:t>
        <a:bodyPr/>
        <a:lstStyle/>
        <a:p>
          <a:endParaRPr lang="zh-TW" altLang="en-US" sz="1600" b="1"/>
        </a:p>
      </dgm:t>
    </dgm:pt>
    <dgm:pt modelId="{932EE331-34B2-4AFA-AE88-7540A4CFAC1C}">
      <dgm:prSet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朋友會失望，</a:t>
          </a:r>
          <a:r>
            <a:rPr lang="en-US" altLang="zh-TW" sz="1600" b="1" dirty="0" smtClean="0">
              <a:latin typeface="+mn-ea"/>
            </a:rPr>
            <a:t/>
          </a:r>
          <a:br>
            <a:rPr lang="en-US" altLang="zh-TW" sz="1600" b="1" dirty="0" smtClean="0">
              <a:latin typeface="+mn-ea"/>
            </a:rPr>
          </a:br>
          <a:r>
            <a:rPr lang="zh-TW" altLang="en-US" sz="1600" b="1" dirty="0" smtClean="0">
              <a:latin typeface="+mn-ea"/>
            </a:rPr>
            <a:t>自己感到可惜</a:t>
          </a:r>
          <a:endParaRPr lang="zh-TW" altLang="en-US" sz="1600" b="1" dirty="0"/>
        </a:p>
      </dgm:t>
    </dgm:pt>
    <dgm:pt modelId="{EDCADA5B-BC8B-4205-98DE-095F9CF979D9}" type="parTrans" cxnId="{75AF39E3-06D9-4EE5-9048-2FFB37C0C33F}">
      <dgm:prSet/>
      <dgm:spPr/>
      <dgm:t>
        <a:bodyPr/>
        <a:lstStyle/>
        <a:p>
          <a:endParaRPr lang="zh-TW" altLang="en-US" sz="1600" b="1"/>
        </a:p>
      </dgm:t>
    </dgm:pt>
    <dgm:pt modelId="{20903849-4E06-4EEE-803F-C537D338FB0D}" type="sibTrans" cxnId="{75AF39E3-06D9-4EE5-9048-2FFB37C0C33F}">
      <dgm:prSet/>
      <dgm:spPr/>
      <dgm:t>
        <a:bodyPr/>
        <a:lstStyle/>
        <a:p>
          <a:endParaRPr lang="zh-TW" altLang="en-US" sz="1600" b="1"/>
        </a:p>
      </dgm:t>
    </dgm:pt>
    <dgm:pt modelId="{B0187001-D783-40A3-9A81-C8E9347FD7AB}">
      <dgm:prSet phldrT="[文字]" custT="1"/>
      <dgm:spPr/>
      <dgm:t>
        <a:bodyPr/>
        <a:lstStyle/>
        <a:p>
          <a:r>
            <a:rPr lang="zh-TW" altLang="en-US" sz="1600" b="1" dirty="0" smtClean="0">
              <a:latin typeface="+mn-ea"/>
            </a:rPr>
            <a:t>自己和朋友都會很開心</a:t>
          </a:r>
          <a:endParaRPr lang="zh-TW" altLang="en-US" sz="1600" b="1" dirty="0"/>
        </a:p>
      </dgm:t>
    </dgm:pt>
    <dgm:pt modelId="{3A4D5F61-247E-49A8-B8ED-65A1F7D88BE1}" type="parTrans" cxnId="{9E72AACF-FFEC-44E6-9D2D-DBC58B494F18}">
      <dgm:prSet/>
      <dgm:spPr/>
      <dgm:t>
        <a:bodyPr/>
        <a:lstStyle/>
        <a:p>
          <a:endParaRPr lang="zh-TW" altLang="en-US" sz="1600" b="1"/>
        </a:p>
      </dgm:t>
    </dgm:pt>
    <dgm:pt modelId="{1B92CE58-B99A-4614-96D7-9A6175C3F11F}" type="sibTrans" cxnId="{9E72AACF-FFEC-44E6-9D2D-DBC58B494F18}">
      <dgm:prSet/>
      <dgm:spPr/>
      <dgm:t>
        <a:bodyPr/>
        <a:lstStyle/>
        <a:p>
          <a:endParaRPr lang="zh-TW" altLang="en-US" sz="1600" b="1"/>
        </a:p>
      </dgm:t>
    </dgm:pt>
    <dgm:pt modelId="{9D423DFE-D445-4DB2-89C3-8AC1A9C2287E}">
      <dgm:prSet custT="1"/>
      <dgm:spPr/>
      <dgm:t>
        <a:bodyPr/>
        <a:lstStyle/>
        <a:p>
          <a:r>
            <a:rPr lang="zh-TW" altLang="en-US" sz="1600" b="1" dirty="0" smtClean="0"/>
            <a:t>家人會失望或憤怒，自己感到愧疚</a:t>
          </a:r>
          <a:endParaRPr lang="zh-TW" altLang="en-US" sz="1600" b="1" dirty="0"/>
        </a:p>
      </dgm:t>
    </dgm:pt>
    <dgm:pt modelId="{F5B559EC-7E35-48E1-B636-311B5AA4E88D}" type="parTrans" cxnId="{0A884AC8-CF94-4DF3-B13A-57301694F785}">
      <dgm:prSet/>
      <dgm:spPr/>
      <dgm:t>
        <a:bodyPr/>
        <a:lstStyle/>
        <a:p>
          <a:endParaRPr lang="zh-TW" altLang="en-US" sz="1600" b="1"/>
        </a:p>
      </dgm:t>
    </dgm:pt>
    <dgm:pt modelId="{171E5150-8911-427E-AB76-50A8D94093C5}" type="sibTrans" cxnId="{0A884AC8-CF94-4DF3-B13A-57301694F785}">
      <dgm:prSet/>
      <dgm:spPr/>
      <dgm:t>
        <a:bodyPr/>
        <a:lstStyle/>
        <a:p>
          <a:endParaRPr lang="zh-TW" altLang="en-US" sz="1600" b="1"/>
        </a:p>
      </dgm:t>
    </dgm:pt>
    <dgm:pt modelId="{9590B90D-9ED7-4FE6-BCA9-98F233448CF8}">
      <dgm:prSet phldrT="[文字]" custT="1"/>
      <dgm:spPr/>
      <dgm:t>
        <a:bodyPr/>
        <a:lstStyle/>
        <a:p>
          <a:r>
            <a:rPr lang="zh-TW" altLang="en-US" sz="1600" b="1" smtClean="0"/>
            <a:t>大家都不會失望</a:t>
          </a:r>
          <a:endParaRPr lang="zh-TW" altLang="en-US" sz="1600" b="1" dirty="0"/>
        </a:p>
      </dgm:t>
    </dgm:pt>
    <dgm:pt modelId="{0755340C-32BE-49C7-9491-FFE54ED1BB02}" type="parTrans" cxnId="{F64DF719-3FCE-4CD4-A18B-8CB3E38520FD}">
      <dgm:prSet/>
      <dgm:spPr/>
      <dgm:t>
        <a:bodyPr/>
        <a:lstStyle/>
        <a:p>
          <a:endParaRPr lang="zh-TW" altLang="en-US" sz="1600" b="1"/>
        </a:p>
      </dgm:t>
    </dgm:pt>
    <dgm:pt modelId="{22516C86-DB62-4588-9259-40607ECA3FA2}" type="sibTrans" cxnId="{F64DF719-3FCE-4CD4-A18B-8CB3E38520FD}">
      <dgm:prSet/>
      <dgm:spPr/>
      <dgm:t>
        <a:bodyPr/>
        <a:lstStyle/>
        <a:p>
          <a:endParaRPr lang="zh-TW" altLang="en-US" sz="1600" b="1"/>
        </a:p>
      </dgm:t>
    </dgm:pt>
    <dgm:pt modelId="{C9377289-057A-4740-8AE4-3B304842296A}">
      <dgm:prSet phldrT="[文字]" custT="1"/>
      <dgm:spPr/>
      <dgm:t>
        <a:bodyPr/>
        <a:lstStyle/>
        <a:p>
          <a:r>
            <a:rPr lang="zh-TW" altLang="en-US" sz="1600" b="1" dirty="0" smtClean="0"/>
            <a:t>朋友</a:t>
          </a:r>
          <a:endParaRPr lang="zh-TW" altLang="en-US" sz="1600" b="1" dirty="0"/>
        </a:p>
      </dgm:t>
    </dgm:pt>
    <dgm:pt modelId="{957D06F1-E255-4595-B75C-4A356D2FE640}" type="parTrans" cxnId="{0B2B38B9-FEC8-43AB-B888-83FA0EF1D01C}">
      <dgm:prSet/>
      <dgm:spPr/>
      <dgm:t>
        <a:bodyPr/>
        <a:lstStyle/>
        <a:p>
          <a:endParaRPr lang="zh-TW" altLang="en-US"/>
        </a:p>
      </dgm:t>
    </dgm:pt>
    <dgm:pt modelId="{5202F5EC-2796-49A7-80C8-77E6F0FCB98B}" type="sibTrans" cxnId="{0B2B38B9-FEC8-43AB-B888-83FA0EF1D01C}">
      <dgm:prSet/>
      <dgm:spPr/>
      <dgm:t>
        <a:bodyPr/>
        <a:lstStyle/>
        <a:p>
          <a:endParaRPr lang="zh-TW" altLang="en-US"/>
        </a:p>
      </dgm:t>
    </dgm:pt>
    <dgm:pt modelId="{A7C3826A-3F19-4ECA-A4A6-F17CA448F76F}">
      <dgm:prSet phldrT="[文字]" custT="1"/>
      <dgm:spPr/>
      <dgm:t>
        <a:bodyPr/>
        <a:lstStyle/>
        <a:p>
          <a:r>
            <a:rPr lang="zh-TW" altLang="en-US" sz="1600" b="1" dirty="0" smtClean="0"/>
            <a:t>自己意願</a:t>
          </a:r>
          <a:endParaRPr lang="zh-TW" altLang="en-US" sz="1600" b="1" dirty="0"/>
        </a:p>
      </dgm:t>
    </dgm:pt>
    <dgm:pt modelId="{74091C15-4F45-42AA-BDEF-EE62C06B797C}" type="parTrans" cxnId="{208A7ED1-8A48-4C46-9577-D510501C4747}">
      <dgm:prSet/>
      <dgm:spPr/>
      <dgm:t>
        <a:bodyPr/>
        <a:lstStyle/>
        <a:p>
          <a:endParaRPr lang="zh-TW" altLang="en-US"/>
        </a:p>
      </dgm:t>
    </dgm:pt>
    <dgm:pt modelId="{29C9ADB1-8C67-4B54-86C3-E813239D673C}" type="sibTrans" cxnId="{208A7ED1-8A48-4C46-9577-D510501C4747}">
      <dgm:prSet/>
      <dgm:spPr/>
      <dgm:t>
        <a:bodyPr/>
        <a:lstStyle/>
        <a:p>
          <a:endParaRPr lang="zh-TW" altLang="en-US"/>
        </a:p>
      </dgm:t>
    </dgm:pt>
    <dgm:pt modelId="{A3663154-572C-47FB-A268-CDD9CA69669B}" type="pres">
      <dgm:prSet presAssocID="{15224E1F-7518-4CC6-8B5D-98350473AC23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zh-TW" altLang="en-US"/>
        </a:p>
      </dgm:t>
    </dgm:pt>
    <dgm:pt modelId="{1B8BEB6A-8C65-49EF-894F-720359873768}" type="pres">
      <dgm:prSet presAssocID="{8974927B-DF51-4BDF-A568-40883DE5F787}" presName="hierRoot1" presStyleCnt="0"/>
      <dgm:spPr/>
    </dgm:pt>
    <dgm:pt modelId="{7C0BCA76-796B-4CAA-BC90-4319CA149100}" type="pres">
      <dgm:prSet presAssocID="{8974927B-DF51-4BDF-A568-40883DE5F787}" presName="composite" presStyleCnt="0"/>
      <dgm:spPr/>
    </dgm:pt>
    <dgm:pt modelId="{63C40109-1280-4C00-8830-CC81103BD99B}" type="pres">
      <dgm:prSet presAssocID="{8974927B-DF51-4BDF-A568-40883DE5F787}" presName="background" presStyleLbl="node0" presStyleIdx="0" presStyleCnt="1"/>
      <dgm:spPr>
        <a:solidFill>
          <a:schemeClr val="accent1">
            <a:lumMod val="50000"/>
          </a:schemeClr>
        </a:solidFill>
      </dgm:spPr>
      <dgm:t>
        <a:bodyPr/>
        <a:lstStyle/>
        <a:p>
          <a:endParaRPr lang="zh-TW" altLang="en-US"/>
        </a:p>
      </dgm:t>
    </dgm:pt>
    <dgm:pt modelId="{6740E4E5-24BA-4E5C-A2B1-6FB23778191F}" type="pres">
      <dgm:prSet presAssocID="{8974927B-DF51-4BDF-A568-40883DE5F787}" presName="text" presStyleLbl="fgAcc0" presStyleIdx="0" presStyleCnt="1" custScaleX="12196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A91B1B6E-0820-48AC-BDEF-84D7AD67E460}" type="pres">
      <dgm:prSet presAssocID="{8974927B-DF51-4BDF-A568-40883DE5F787}" presName="hierChild2" presStyleCnt="0"/>
      <dgm:spPr/>
    </dgm:pt>
    <dgm:pt modelId="{22B92806-650F-4094-8D17-E3A962AA69D1}" type="pres">
      <dgm:prSet presAssocID="{2DFE994C-BD2F-4F41-AF2C-B3B193043941}" presName="Name10" presStyleLbl="parChTrans1D2" presStyleIdx="0" presStyleCnt="3"/>
      <dgm:spPr/>
      <dgm:t>
        <a:bodyPr/>
        <a:lstStyle/>
        <a:p>
          <a:endParaRPr lang="zh-TW" altLang="en-US"/>
        </a:p>
      </dgm:t>
    </dgm:pt>
    <dgm:pt modelId="{09A89D3E-EB31-4F4C-B851-433538894F81}" type="pres">
      <dgm:prSet presAssocID="{EC65B8B0-69FA-4BAA-AC91-2680F78A257D}" presName="hierRoot2" presStyleCnt="0"/>
      <dgm:spPr/>
    </dgm:pt>
    <dgm:pt modelId="{5249A2AD-079A-4818-BD7B-67EB3341A243}" type="pres">
      <dgm:prSet presAssocID="{EC65B8B0-69FA-4BAA-AC91-2680F78A257D}" presName="composite2" presStyleCnt="0"/>
      <dgm:spPr/>
    </dgm:pt>
    <dgm:pt modelId="{2CB87D9F-ACA0-4C1D-B984-311E1732BE79}" type="pres">
      <dgm:prSet presAssocID="{EC65B8B0-69FA-4BAA-AC91-2680F78A257D}" presName="background2" presStyleLbl="node2" presStyleIdx="0" presStyleCnt="3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endParaRPr lang="zh-TW" altLang="en-US"/>
        </a:p>
      </dgm:t>
    </dgm:pt>
    <dgm:pt modelId="{39A66AF0-BB38-4452-89C2-399D1922CA32}" type="pres">
      <dgm:prSet presAssocID="{EC65B8B0-69FA-4BAA-AC91-2680F78A257D}" presName="text2" presStyleLbl="fgAcc2" presStyleIdx="0" presStyleCnt="3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E216E0B-CC31-42ED-B0C4-CC3679019CEB}" type="pres">
      <dgm:prSet presAssocID="{EC65B8B0-69FA-4BAA-AC91-2680F78A257D}" presName="hierChild3" presStyleCnt="0"/>
      <dgm:spPr/>
    </dgm:pt>
    <dgm:pt modelId="{A2266FC8-123C-4E57-B70F-D34C45AECD87}" type="pres">
      <dgm:prSet presAssocID="{20A8DB63-6099-4936-B3DD-7B6BF15073EA}" presName="Name17" presStyleLbl="parChTrans1D3" presStyleIdx="0" presStyleCnt="3"/>
      <dgm:spPr/>
      <dgm:t>
        <a:bodyPr/>
        <a:lstStyle/>
        <a:p>
          <a:endParaRPr lang="zh-TW" altLang="en-US"/>
        </a:p>
      </dgm:t>
    </dgm:pt>
    <dgm:pt modelId="{1CFBCC74-97AF-4EB5-BCCF-A695EF051430}" type="pres">
      <dgm:prSet presAssocID="{84239B1E-5344-4E5B-AA33-7F2A46F47754}" presName="hierRoot3" presStyleCnt="0"/>
      <dgm:spPr/>
    </dgm:pt>
    <dgm:pt modelId="{F356CCFB-F463-44B3-B667-40BE74A04FD8}" type="pres">
      <dgm:prSet presAssocID="{84239B1E-5344-4E5B-AA33-7F2A46F47754}" presName="composite3" presStyleCnt="0"/>
      <dgm:spPr/>
    </dgm:pt>
    <dgm:pt modelId="{5489CA86-3676-4A69-A4BC-E179ECCB1044}" type="pres">
      <dgm:prSet presAssocID="{84239B1E-5344-4E5B-AA33-7F2A46F47754}" presName="background3" presStyleLbl="node3" presStyleIdx="0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5D0B4AC7-591A-4824-B46F-5A043164FFB3}" type="pres">
      <dgm:prSet presAssocID="{84239B1E-5344-4E5B-AA33-7F2A46F47754}" presName="text3" presStyleLbl="fgAcc3" presStyleIdx="0" presStyleCnt="3" custScaleX="124184" custScaleY="82849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C636233-F728-412E-B3B2-3289C391006A}" type="pres">
      <dgm:prSet presAssocID="{84239B1E-5344-4E5B-AA33-7F2A46F47754}" presName="hierChild4" presStyleCnt="0"/>
      <dgm:spPr/>
    </dgm:pt>
    <dgm:pt modelId="{9BCD07D8-D331-48A2-A519-ACA5DFAD2FE6}" type="pres">
      <dgm:prSet presAssocID="{2676AFD7-4690-4949-ACF5-8FAF985DEA8A}" presName="Name23" presStyleLbl="parChTrans1D4" presStyleIdx="0" presStyleCnt="11"/>
      <dgm:spPr/>
      <dgm:t>
        <a:bodyPr/>
        <a:lstStyle/>
        <a:p>
          <a:endParaRPr lang="zh-TW" altLang="en-US"/>
        </a:p>
      </dgm:t>
    </dgm:pt>
    <dgm:pt modelId="{C66B58F6-8E4F-47D6-A853-5567738D034D}" type="pres">
      <dgm:prSet presAssocID="{AEEC87E6-E62D-4046-8A60-97ED405B705C}" presName="hierRoot4" presStyleCnt="0"/>
      <dgm:spPr/>
    </dgm:pt>
    <dgm:pt modelId="{3FE8AFDA-059C-4270-B433-91A2D25A96D4}" type="pres">
      <dgm:prSet presAssocID="{AEEC87E6-E62D-4046-8A60-97ED405B705C}" presName="composite4" presStyleCnt="0"/>
      <dgm:spPr/>
    </dgm:pt>
    <dgm:pt modelId="{20F7BA89-FEEC-4908-8121-9064980CEB12}" type="pres">
      <dgm:prSet presAssocID="{AEEC87E6-E62D-4046-8A60-97ED405B705C}" presName="background4" presStyleLbl="node4" presStyleIdx="0" presStyleCnt="11"/>
      <dgm:spPr/>
    </dgm:pt>
    <dgm:pt modelId="{FC719472-2723-4AF7-AF65-680979C14A4E}" type="pres">
      <dgm:prSet presAssocID="{AEEC87E6-E62D-4046-8A60-97ED405B705C}" presName="text4" presStyleLbl="fgAcc4" presStyleIdx="0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B376625-F4E1-414A-AF2F-211AAB475464}" type="pres">
      <dgm:prSet presAssocID="{AEEC87E6-E62D-4046-8A60-97ED405B705C}" presName="hierChild5" presStyleCnt="0"/>
      <dgm:spPr/>
    </dgm:pt>
    <dgm:pt modelId="{459FE322-45D9-4771-837D-9C59E1D12594}" type="pres">
      <dgm:prSet presAssocID="{5C5E44C5-65F0-47D6-8630-5879715425CB}" presName="Name23" presStyleLbl="parChTrans1D4" presStyleIdx="1" presStyleCnt="11"/>
      <dgm:spPr/>
      <dgm:t>
        <a:bodyPr/>
        <a:lstStyle/>
        <a:p>
          <a:endParaRPr lang="zh-TW" altLang="en-US"/>
        </a:p>
      </dgm:t>
    </dgm:pt>
    <dgm:pt modelId="{C1F1AAFF-D246-439A-9C1E-FAE605E8DB3D}" type="pres">
      <dgm:prSet presAssocID="{28E1C275-6C07-457C-96B8-73BC6FD6319E}" presName="hierRoot4" presStyleCnt="0"/>
      <dgm:spPr/>
    </dgm:pt>
    <dgm:pt modelId="{9F7252AD-C5D0-49B2-A271-C453B8A75880}" type="pres">
      <dgm:prSet presAssocID="{28E1C275-6C07-457C-96B8-73BC6FD6319E}" presName="composite4" presStyleCnt="0"/>
      <dgm:spPr/>
    </dgm:pt>
    <dgm:pt modelId="{370DE26E-F356-4320-82D5-CE23507ED85E}" type="pres">
      <dgm:prSet presAssocID="{28E1C275-6C07-457C-96B8-73BC6FD6319E}" presName="background4" presStyleLbl="node4" presStyleIdx="1" presStyleCnt="11"/>
      <dgm:spPr/>
    </dgm:pt>
    <dgm:pt modelId="{26EE15A0-06E8-477B-A033-0A6F18927D9F}" type="pres">
      <dgm:prSet presAssocID="{28E1C275-6C07-457C-96B8-73BC6FD6319E}" presName="text4" presStyleLbl="fgAcc4" presStyleIdx="1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AE9EBFC-BD37-4722-B4F1-9DA0B898B50C}" type="pres">
      <dgm:prSet presAssocID="{28E1C275-6C07-457C-96B8-73BC6FD6319E}" presName="hierChild5" presStyleCnt="0"/>
      <dgm:spPr/>
    </dgm:pt>
    <dgm:pt modelId="{85D206A8-0A16-4718-BEA7-604F7EEDF77E}" type="pres">
      <dgm:prSet presAssocID="{22A2A46A-ABE3-42E7-8982-14528C9F1D51}" presName="Name23" presStyleLbl="parChTrans1D4" presStyleIdx="2" presStyleCnt="11"/>
      <dgm:spPr/>
      <dgm:t>
        <a:bodyPr/>
        <a:lstStyle/>
        <a:p>
          <a:endParaRPr lang="zh-TW" altLang="en-US"/>
        </a:p>
      </dgm:t>
    </dgm:pt>
    <dgm:pt modelId="{768196F6-6648-4A46-A47C-34529CA90BD5}" type="pres">
      <dgm:prSet presAssocID="{EEB72B4F-9736-42ED-9DFC-C1277AEA12C4}" presName="hierRoot4" presStyleCnt="0"/>
      <dgm:spPr/>
    </dgm:pt>
    <dgm:pt modelId="{477A80B0-481F-456A-9F49-88442E256469}" type="pres">
      <dgm:prSet presAssocID="{EEB72B4F-9736-42ED-9DFC-C1277AEA12C4}" presName="composite4" presStyleCnt="0"/>
      <dgm:spPr/>
    </dgm:pt>
    <dgm:pt modelId="{F1BB9F35-3446-4312-9BCE-B9FE48B4F7E7}" type="pres">
      <dgm:prSet presAssocID="{EEB72B4F-9736-42ED-9DFC-C1277AEA12C4}" presName="background4" presStyleLbl="node4" presStyleIdx="2" presStyleCnt="11"/>
      <dgm:spPr/>
    </dgm:pt>
    <dgm:pt modelId="{CD2E7716-7888-483D-A94B-61AB4FFBDCF7}" type="pres">
      <dgm:prSet presAssocID="{EEB72B4F-9736-42ED-9DFC-C1277AEA12C4}" presName="text4" presStyleLbl="fgAcc4" presStyleIdx="2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379ECA6-A0C4-4D90-8EC1-1404E433C5B3}" type="pres">
      <dgm:prSet presAssocID="{EEB72B4F-9736-42ED-9DFC-C1277AEA12C4}" presName="hierChild5" presStyleCnt="0"/>
      <dgm:spPr/>
    </dgm:pt>
    <dgm:pt modelId="{1F55B597-A8EF-44C7-8317-A857A2F7CABB}" type="pres">
      <dgm:prSet presAssocID="{EDCADA5B-BC8B-4205-98DE-095F9CF979D9}" presName="Name23" presStyleLbl="parChTrans1D4" presStyleIdx="3" presStyleCnt="11"/>
      <dgm:spPr/>
      <dgm:t>
        <a:bodyPr/>
        <a:lstStyle/>
        <a:p>
          <a:endParaRPr lang="zh-TW" altLang="en-US"/>
        </a:p>
      </dgm:t>
    </dgm:pt>
    <dgm:pt modelId="{5F6D7544-0825-48E5-B791-0638439B477D}" type="pres">
      <dgm:prSet presAssocID="{932EE331-34B2-4AFA-AE88-7540A4CFAC1C}" presName="hierRoot4" presStyleCnt="0"/>
      <dgm:spPr/>
    </dgm:pt>
    <dgm:pt modelId="{F77ED4BF-E86C-4BD3-B39D-6BB88C29C7E2}" type="pres">
      <dgm:prSet presAssocID="{932EE331-34B2-4AFA-AE88-7540A4CFAC1C}" presName="composite4" presStyleCnt="0"/>
      <dgm:spPr/>
    </dgm:pt>
    <dgm:pt modelId="{5FC13200-5793-4850-9EEC-6194404963AA}" type="pres">
      <dgm:prSet presAssocID="{932EE331-34B2-4AFA-AE88-7540A4CFAC1C}" presName="background4" presStyleLbl="node4" presStyleIdx="3" presStyleCnt="11"/>
      <dgm:spPr/>
    </dgm:pt>
    <dgm:pt modelId="{03365057-15D8-4450-A888-17D2CBA9EB16}" type="pres">
      <dgm:prSet presAssocID="{932EE331-34B2-4AFA-AE88-7540A4CFAC1C}" presName="text4" presStyleLbl="fgAcc4" presStyleIdx="3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69D9B58A-720C-4389-ABDF-3040DC3909BF}" type="pres">
      <dgm:prSet presAssocID="{932EE331-34B2-4AFA-AE88-7540A4CFAC1C}" presName="hierChild5" presStyleCnt="0"/>
      <dgm:spPr/>
    </dgm:pt>
    <dgm:pt modelId="{621615C2-12B7-40B7-8F75-61B8E6E6C277}" type="pres">
      <dgm:prSet presAssocID="{957D06F1-E255-4595-B75C-4A356D2FE640}" presName="Name10" presStyleLbl="parChTrans1D2" presStyleIdx="1" presStyleCnt="3"/>
      <dgm:spPr/>
      <dgm:t>
        <a:bodyPr/>
        <a:lstStyle/>
        <a:p>
          <a:endParaRPr lang="zh-TW" altLang="en-US"/>
        </a:p>
      </dgm:t>
    </dgm:pt>
    <dgm:pt modelId="{2FBEE8F4-E167-4F39-B1B5-939D39AB3361}" type="pres">
      <dgm:prSet presAssocID="{C9377289-057A-4740-8AE4-3B304842296A}" presName="hierRoot2" presStyleCnt="0"/>
      <dgm:spPr/>
    </dgm:pt>
    <dgm:pt modelId="{DA03FE99-B55E-4174-9CD3-4BD178D8170F}" type="pres">
      <dgm:prSet presAssocID="{C9377289-057A-4740-8AE4-3B304842296A}" presName="composite2" presStyleCnt="0"/>
      <dgm:spPr/>
    </dgm:pt>
    <dgm:pt modelId="{7A66874B-E201-42E4-94E2-A30D3D0D657A}" type="pres">
      <dgm:prSet presAssocID="{C9377289-057A-4740-8AE4-3B304842296A}" presName="background2" presStyleLbl="node2" presStyleIdx="1" presStyleCnt="3"/>
      <dgm:spPr/>
    </dgm:pt>
    <dgm:pt modelId="{E8688E78-3E4E-4B82-BAD0-A2EDF7E5401D}" type="pres">
      <dgm:prSet presAssocID="{C9377289-057A-4740-8AE4-3B304842296A}" presName="text2" presStyleLbl="fgAcc2" presStyleIdx="1" presStyleCnt="3" custScaleY="5945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2027056B-F0F6-4CA8-8BC9-0926D66737C4}" type="pres">
      <dgm:prSet presAssocID="{C9377289-057A-4740-8AE4-3B304842296A}" presName="hierChild3" presStyleCnt="0"/>
      <dgm:spPr/>
    </dgm:pt>
    <dgm:pt modelId="{46BE9F32-B02F-4E9F-9391-48600140C0AE}" type="pres">
      <dgm:prSet presAssocID="{099A08D5-06CC-4367-B40F-309FDB73F70A}" presName="Name17" presStyleLbl="parChTrans1D3" presStyleIdx="1" presStyleCnt="3"/>
      <dgm:spPr/>
      <dgm:t>
        <a:bodyPr/>
        <a:lstStyle/>
        <a:p>
          <a:endParaRPr lang="zh-TW" altLang="en-US"/>
        </a:p>
      </dgm:t>
    </dgm:pt>
    <dgm:pt modelId="{39E54390-31D8-40C2-B86A-E25C4775076C}" type="pres">
      <dgm:prSet presAssocID="{567EC1C2-0DF7-4438-92B6-0C24E8AC4419}" presName="hierRoot3" presStyleCnt="0"/>
      <dgm:spPr/>
    </dgm:pt>
    <dgm:pt modelId="{F8FA0292-4F33-4B85-8FC3-A322735BDF7F}" type="pres">
      <dgm:prSet presAssocID="{567EC1C2-0DF7-4438-92B6-0C24E8AC4419}" presName="composite3" presStyleCnt="0"/>
      <dgm:spPr/>
    </dgm:pt>
    <dgm:pt modelId="{A144BF56-4759-44F2-86A7-0E9704C293BD}" type="pres">
      <dgm:prSet presAssocID="{567EC1C2-0DF7-4438-92B6-0C24E8AC4419}" presName="background3" presStyleLbl="node3" presStyleIdx="1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7BCEA4B3-5CC6-4E9F-9444-746988F70B0D}" type="pres">
      <dgm:prSet presAssocID="{567EC1C2-0DF7-4438-92B6-0C24E8AC4419}" presName="text3" presStyleLbl="fgAcc3" presStyleIdx="1" presStyleCnt="3" custScaleY="8424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6C9B2F1-1D02-431D-942E-1C51494103DA}" type="pres">
      <dgm:prSet presAssocID="{567EC1C2-0DF7-4438-92B6-0C24E8AC4419}" presName="hierChild4" presStyleCnt="0"/>
      <dgm:spPr/>
    </dgm:pt>
    <dgm:pt modelId="{B19FBB7F-6AAB-481B-B09C-8E1AFEEE1EF5}" type="pres">
      <dgm:prSet presAssocID="{95DF00F3-EB0B-41E6-9FFD-68D6E4CFC62F}" presName="Name23" presStyleLbl="parChTrans1D4" presStyleIdx="4" presStyleCnt="11"/>
      <dgm:spPr/>
      <dgm:t>
        <a:bodyPr/>
        <a:lstStyle/>
        <a:p>
          <a:endParaRPr lang="zh-TW" altLang="en-US"/>
        </a:p>
      </dgm:t>
    </dgm:pt>
    <dgm:pt modelId="{230AE81C-CD61-4F3E-B0C3-6844F7328B64}" type="pres">
      <dgm:prSet presAssocID="{9A98D5BB-6701-4F0F-B4B2-F80E63F90A46}" presName="hierRoot4" presStyleCnt="0"/>
      <dgm:spPr/>
    </dgm:pt>
    <dgm:pt modelId="{805611E7-5748-4C3F-8D2D-52BC60A2BA83}" type="pres">
      <dgm:prSet presAssocID="{9A98D5BB-6701-4F0F-B4B2-F80E63F90A46}" presName="composite4" presStyleCnt="0"/>
      <dgm:spPr/>
    </dgm:pt>
    <dgm:pt modelId="{CCF6B4CA-07C4-4468-BF98-3CDB6016DA98}" type="pres">
      <dgm:prSet presAssocID="{9A98D5BB-6701-4F0F-B4B2-F80E63F90A46}" presName="background4" presStyleLbl="node4" presStyleIdx="4" presStyleCnt="11"/>
      <dgm:spPr/>
    </dgm:pt>
    <dgm:pt modelId="{9837936A-8E95-4E9C-8654-079BABF2755B}" type="pres">
      <dgm:prSet presAssocID="{9A98D5BB-6701-4F0F-B4B2-F80E63F90A46}" presName="text4" presStyleLbl="fgAcc4" presStyleIdx="4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B0B4AD24-5596-4E3E-9E92-8E6CC4005E4A}" type="pres">
      <dgm:prSet presAssocID="{9A98D5BB-6701-4F0F-B4B2-F80E63F90A46}" presName="hierChild5" presStyleCnt="0"/>
      <dgm:spPr/>
    </dgm:pt>
    <dgm:pt modelId="{CD6526C8-720F-4B88-8D4E-F0D50B9B100A}" type="pres">
      <dgm:prSet presAssocID="{3A4D5F61-247E-49A8-B8ED-65A1F7D88BE1}" presName="Name23" presStyleLbl="parChTrans1D4" presStyleIdx="5" presStyleCnt="11"/>
      <dgm:spPr/>
      <dgm:t>
        <a:bodyPr/>
        <a:lstStyle/>
        <a:p>
          <a:endParaRPr lang="zh-TW" altLang="en-US"/>
        </a:p>
      </dgm:t>
    </dgm:pt>
    <dgm:pt modelId="{E5684176-8F3D-42AE-A5F5-EC79D7AB6B2D}" type="pres">
      <dgm:prSet presAssocID="{B0187001-D783-40A3-9A81-C8E9347FD7AB}" presName="hierRoot4" presStyleCnt="0"/>
      <dgm:spPr/>
    </dgm:pt>
    <dgm:pt modelId="{91B5D483-AD90-4E3E-B115-0BCCEC5920E7}" type="pres">
      <dgm:prSet presAssocID="{B0187001-D783-40A3-9A81-C8E9347FD7AB}" presName="composite4" presStyleCnt="0"/>
      <dgm:spPr/>
    </dgm:pt>
    <dgm:pt modelId="{DF7ADE0E-AA9B-4A78-9E9E-DE7BA2C80F77}" type="pres">
      <dgm:prSet presAssocID="{B0187001-D783-40A3-9A81-C8E9347FD7AB}" presName="background4" presStyleLbl="node4" presStyleIdx="5" presStyleCnt="11"/>
      <dgm:spPr/>
    </dgm:pt>
    <dgm:pt modelId="{1A16ABBC-1F38-498C-AA87-7E672A3B2085}" type="pres">
      <dgm:prSet presAssocID="{B0187001-D783-40A3-9A81-C8E9347FD7AB}" presName="text4" presStyleLbl="fgAcc4" presStyleIdx="5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F75453D0-46E7-4030-BD22-4311114E1FF0}" type="pres">
      <dgm:prSet presAssocID="{B0187001-D783-40A3-9A81-C8E9347FD7AB}" presName="hierChild5" presStyleCnt="0"/>
      <dgm:spPr/>
    </dgm:pt>
    <dgm:pt modelId="{C54AF54D-60D3-406B-A396-F247601A9459}" type="pres">
      <dgm:prSet presAssocID="{C03CFBC3-8456-4080-966E-963697132C74}" presName="Name23" presStyleLbl="parChTrans1D4" presStyleIdx="6" presStyleCnt="11"/>
      <dgm:spPr/>
      <dgm:t>
        <a:bodyPr/>
        <a:lstStyle/>
        <a:p>
          <a:endParaRPr lang="zh-TW" altLang="en-US"/>
        </a:p>
      </dgm:t>
    </dgm:pt>
    <dgm:pt modelId="{95B62464-95C9-4377-91CB-EB8DC6819C0C}" type="pres">
      <dgm:prSet presAssocID="{4BB6D282-3EA0-4B73-9340-1912E536CC6F}" presName="hierRoot4" presStyleCnt="0"/>
      <dgm:spPr/>
    </dgm:pt>
    <dgm:pt modelId="{DF1148EE-ACCB-4697-80AF-23A4302AC84C}" type="pres">
      <dgm:prSet presAssocID="{4BB6D282-3EA0-4B73-9340-1912E536CC6F}" presName="composite4" presStyleCnt="0"/>
      <dgm:spPr/>
    </dgm:pt>
    <dgm:pt modelId="{414F0C4E-F5D9-4DD6-ABE8-2BBCA14A9567}" type="pres">
      <dgm:prSet presAssocID="{4BB6D282-3EA0-4B73-9340-1912E536CC6F}" presName="background4" presStyleLbl="node4" presStyleIdx="6" presStyleCnt="11"/>
      <dgm:spPr/>
    </dgm:pt>
    <dgm:pt modelId="{605E9B34-57FE-4E93-97F5-0F3D256BF78D}" type="pres">
      <dgm:prSet presAssocID="{4BB6D282-3EA0-4B73-9340-1912E536CC6F}" presName="text4" presStyleLbl="fgAcc4" presStyleIdx="6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9D05A66C-445C-4441-A24F-1DDFF5752160}" type="pres">
      <dgm:prSet presAssocID="{4BB6D282-3EA0-4B73-9340-1912E536CC6F}" presName="hierChild5" presStyleCnt="0"/>
      <dgm:spPr/>
    </dgm:pt>
    <dgm:pt modelId="{129C262C-118E-4C76-8B5F-8E1C0390A923}" type="pres">
      <dgm:prSet presAssocID="{F5B559EC-7E35-48E1-B636-311B5AA4E88D}" presName="Name23" presStyleLbl="parChTrans1D4" presStyleIdx="7" presStyleCnt="11"/>
      <dgm:spPr/>
      <dgm:t>
        <a:bodyPr/>
        <a:lstStyle/>
        <a:p>
          <a:endParaRPr lang="zh-TW" altLang="en-US"/>
        </a:p>
      </dgm:t>
    </dgm:pt>
    <dgm:pt modelId="{32157266-EC4F-4CB5-907A-7C57690AC2ED}" type="pres">
      <dgm:prSet presAssocID="{9D423DFE-D445-4DB2-89C3-8AC1A9C2287E}" presName="hierRoot4" presStyleCnt="0"/>
      <dgm:spPr/>
    </dgm:pt>
    <dgm:pt modelId="{87E6BE29-5301-4956-9C23-393A0711F483}" type="pres">
      <dgm:prSet presAssocID="{9D423DFE-D445-4DB2-89C3-8AC1A9C2287E}" presName="composite4" presStyleCnt="0"/>
      <dgm:spPr/>
    </dgm:pt>
    <dgm:pt modelId="{3490748E-FE7B-4683-89DA-4F05D4781F0F}" type="pres">
      <dgm:prSet presAssocID="{9D423DFE-D445-4DB2-89C3-8AC1A9C2287E}" presName="background4" presStyleLbl="node4" presStyleIdx="7" presStyleCnt="11"/>
      <dgm:spPr/>
    </dgm:pt>
    <dgm:pt modelId="{8C99E1F2-145D-4606-82B9-3BDE319A7CF4}" type="pres">
      <dgm:prSet presAssocID="{9D423DFE-D445-4DB2-89C3-8AC1A9C2287E}" presName="text4" presStyleLbl="fgAcc4" presStyleIdx="7" presStyleCnt="11" custScaleY="89256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46855BDC-282A-47B5-AED2-E7799F85F596}" type="pres">
      <dgm:prSet presAssocID="{9D423DFE-D445-4DB2-89C3-8AC1A9C2287E}" presName="hierChild5" presStyleCnt="0"/>
      <dgm:spPr/>
    </dgm:pt>
    <dgm:pt modelId="{7F218E9B-ABA4-4767-8093-96320E2C640A}" type="pres">
      <dgm:prSet presAssocID="{74091C15-4F45-42AA-BDEF-EE62C06B797C}" presName="Name10" presStyleLbl="parChTrans1D2" presStyleIdx="2" presStyleCnt="3"/>
      <dgm:spPr/>
      <dgm:t>
        <a:bodyPr/>
        <a:lstStyle/>
        <a:p>
          <a:endParaRPr lang="zh-TW" altLang="en-US"/>
        </a:p>
      </dgm:t>
    </dgm:pt>
    <dgm:pt modelId="{EC52DC6B-76B1-4458-AC1D-CD868E44A1ED}" type="pres">
      <dgm:prSet presAssocID="{A7C3826A-3F19-4ECA-A4A6-F17CA448F76F}" presName="hierRoot2" presStyleCnt="0"/>
      <dgm:spPr/>
    </dgm:pt>
    <dgm:pt modelId="{CE3D26B8-0784-4F41-B0E2-B1A6CF89486C}" type="pres">
      <dgm:prSet presAssocID="{A7C3826A-3F19-4ECA-A4A6-F17CA448F76F}" presName="composite2" presStyleCnt="0"/>
      <dgm:spPr/>
    </dgm:pt>
    <dgm:pt modelId="{1B3B4114-32F1-402B-83EC-A433A9396FFF}" type="pres">
      <dgm:prSet presAssocID="{A7C3826A-3F19-4ECA-A4A6-F17CA448F76F}" presName="background2" presStyleLbl="node2" presStyleIdx="2" presStyleCnt="3"/>
      <dgm:spPr/>
    </dgm:pt>
    <dgm:pt modelId="{3250DD83-C18F-4B8A-A71D-EFD06D91BC82}" type="pres">
      <dgm:prSet presAssocID="{A7C3826A-3F19-4ECA-A4A6-F17CA448F76F}" presName="text2" presStyleLbl="fgAcc2" presStyleIdx="2" presStyleCnt="3" custScaleY="59457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7339C560-0731-4A45-8C87-BC51E2D5B99A}" type="pres">
      <dgm:prSet presAssocID="{A7C3826A-3F19-4ECA-A4A6-F17CA448F76F}" presName="hierChild3" presStyleCnt="0"/>
      <dgm:spPr/>
    </dgm:pt>
    <dgm:pt modelId="{5338D35F-8EE2-430E-872A-54A838DDB784}" type="pres">
      <dgm:prSet presAssocID="{1605CA79-B3F8-43A7-AE8A-AE7EB8F8848E}" presName="Name17" presStyleLbl="parChTrans1D3" presStyleIdx="2" presStyleCnt="3"/>
      <dgm:spPr/>
      <dgm:t>
        <a:bodyPr/>
        <a:lstStyle/>
        <a:p>
          <a:endParaRPr lang="zh-TW" altLang="en-US"/>
        </a:p>
      </dgm:t>
    </dgm:pt>
    <dgm:pt modelId="{CC9E240B-E9F9-44C6-8360-36FBBE869C6D}" type="pres">
      <dgm:prSet presAssocID="{A6F7C947-7C80-4142-A9E3-E479321987D0}" presName="hierRoot3" presStyleCnt="0"/>
      <dgm:spPr/>
    </dgm:pt>
    <dgm:pt modelId="{F6338A7E-3FD1-4F9C-AB3F-B649BF3DCA6B}" type="pres">
      <dgm:prSet presAssocID="{A6F7C947-7C80-4142-A9E3-E479321987D0}" presName="composite3" presStyleCnt="0"/>
      <dgm:spPr/>
    </dgm:pt>
    <dgm:pt modelId="{DDD2E907-702A-4E8C-8E48-7D8AF81DA9EB}" type="pres">
      <dgm:prSet presAssocID="{A6F7C947-7C80-4142-A9E3-E479321987D0}" presName="background3" presStyleLbl="node3" presStyleIdx="2" presStyleCnt="3"/>
      <dgm:spPr>
        <a:solidFill>
          <a:schemeClr val="accent4"/>
        </a:solidFill>
      </dgm:spPr>
      <dgm:t>
        <a:bodyPr/>
        <a:lstStyle/>
        <a:p>
          <a:endParaRPr lang="zh-TW" altLang="en-US"/>
        </a:p>
      </dgm:t>
    </dgm:pt>
    <dgm:pt modelId="{FBA46FC6-6C5F-4B08-8495-59ED607C98A7}" type="pres">
      <dgm:prSet presAssocID="{A6F7C947-7C80-4142-A9E3-E479321987D0}" presName="text3" presStyleLbl="fgAcc3" presStyleIdx="2" presStyleCnt="3" custScaleY="82932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751A5F7-CCA9-4A5C-AB94-AD4188EEDF3F}" type="pres">
      <dgm:prSet presAssocID="{A6F7C947-7C80-4142-A9E3-E479321987D0}" presName="hierChild4" presStyleCnt="0"/>
      <dgm:spPr/>
    </dgm:pt>
    <dgm:pt modelId="{035FBF91-6EB3-4F68-8B0B-30A257B0E6F4}" type="pres">
      <dgm:prSet presAssocID="{5B49571D-A432-4F10-98B5-D38BC2B3A370}" presName="Name23" presStyleLbl="parChTrans1D4" presStyleIdx="8" presStyleCnt="11"/>
      <dgm:spPr/>
      <dgm:t>
        <a:bodyPr/>
        <a:lstStyle/>
        <a:p>
          <a:endParaRPr lang="zh-TW" altLang="en-US"/>
        </a:p>
      </dgm:t>
    </dgm:pt>
    <dgm:pt modelId="{3BD1E9A2-6647-4062-BDEF-CB0F0E3933FA}" type="pres">
      <dgm:prSet presAssocID="{18064959-A42F-4C93-B6B4-82C7D389437E}" presName="hierRoot4" presStyleCnt="0"/>
      <dgm:spPr/>
    </dgm:pt>
    <dgm:pt modelId="{7B9EF26D-0478-444A-84A6-2309BEE1CCA3}" type="pres">
      <dgm:prSet presAssocID="{18064959-A42F-4C93-B6B4-82C7D389437E}" presName="composite4" presStyleCnt="0"/>
      <dgm:spPr/>
    </dgm:pt>
    <dgm:pt modelId="{F5A20040-A34C-400B-BD9D-1A29B981177A}" type="pres">
      <dgm:prSet presAssocID="{18064959-A42F-4C93-B6B4-82C7D389437E}" presName="background4" presStyleLbl="node4" presStyleIdx="8" presStyleCnt="11"/>
      <dgm:spPr/>
    </dgm:pt>
    <dgm:pt modelId="{A8EF2ADE-1815-4DC6-BFDB-3C83811258DD}" type="pres">
      <dgm:prSet presAssocID="{18064959-A42F-4C93-B6B4-82C7D389437E}" presName="text4" presStyleLbl="fgAcc4" presStyleIdx="8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0F2286DC-3286-43D3-8D69-EEF72FDC9B96}" type="pres">
      <dgm:prSet presAssocID="{18064959-A42F-4C93-B6B4-82C7D389437E}" presName="hierChild5" presStyleCnt="0"/>
      <dgm:spPr/>
    </dgm:pt>
    <dgm:pt modelId="{55FBDE3D-054E-4C97-BCE5-63F05727265F}" type="pres">
      <dgm:prSet presAssocID="{0755340C-32BE-49C7-9491-FFE54ED1BB02}" presName="Name23" presStyleLbl="parChTrans1D4" presStyleIdx="9" presStyleCnt="11"/>
      <dgm:spPr/>
      <dgm:t>
        <a:bodyPr/>
        <a:lstStyle/>
        <a:p>
          <a:endParaRPr lang="zh-TW" altLang="en-US"/>
        </a:p>
      </dgm:t>
    </dgm:pt>
    <dgm:pt modelId="{67FDD5FA-A4C5-41B6-8573-128AA85373CA}" type="pres">
      <dgm:prSet presAssocID="{9590B90D-9ED7-4FE6-BCA9-98F233448CF8}" presName="hierRoot4" presStyleCnt="0"/>
      <dgm:spPr/>
    </dgm:pt>
    <dgm:pt modelId="{163245D6-CB3F-4DB3-99E3-970B572E6F30}" type="pres">
      <dgm:prSet presAssocID="{9590B90D-9ED7-4FE6-BCA9-98F233448CF8}" presName="composite4" presStyleCnt="0"/>
      <dgm:spPr/>
    </dgm:pt>
    <dgm:pt modelId="{F5D95CBC-5C1B-4A5B-A20E-A891DEED1289}" type="pres">
      <dgm:prSet presAssocID="{9590B90D-9ED7-4FE6-BCA9-98F233448CF8}" presName="background4" presStyleLbl="node4" presStyleIdx="9" presStyleCnt="11"/>
      <dgm:spPr/>
    </dgm:pt>
    <dgm:pt modelId="{4C97BC3C-ADC0-4F16-9C0D-B4D30D709D83}" type="pres">
      <dgm:prSet presAssocID="{9590B90D-9ED7-4FE6-BCA9-98F233448CF8}" presName="text4" presStyleLbl="fgAcc4" presStyleIdx="9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E76EDFEA-FBF1-4E68-8D7E-F917ED4CDEB9}" type="pres">
      <dgm:prSet presAssocID="{9590B90D-9ED7-4FE6-BCA9-98F233448CF8}" presName="hierChild5" presStyleCnt="0"/>
      <dgm:spPr/>
    </dgm:pt>
    <dgm:pt modelId="{FECE1FD0-E456-49FA-B4F7-544AE307FCBF}" type="pres">
      <dgm:prSet presAssocID="{7AB5253D-6257-4053-826D-C9680F60A36E}" presName="Name23" presStyleLbl="parChTrans1D4" presStyleIdx="10" presStyleCnt="11"/>
      <dgm:spPr/>
      <dgm:t>
        <a:bodyPr/>
        <a:lstStyle/>
        <a:p>
          <a:endParaRPr lang="zh-TW" altLang="en-US"/>
        </a:p>
      </dgm:t>
    </dgm:pt>
    <dgm:pt modelId="{EDAF00F0-59D7-47E9-9EC3-4F8E97B2B6C5}" type="pres">
      <dgm:prSet presAssocID="{31D175FF-88BE-4ED8-AA6E-227BB185BF02}" presName="hierRoot4" presStyleCnt="0"/>
      <dgm:spPr/>
    </dgm:pt>
    <dgm:pt modelId="{93D3C34E-DE4F-4387-BEDC-1815B5599E6D}" type="pres">
      <dgm:prSet presAssocID="{31D175FF-88BE-4ED8-AA6E-227BB185BF02}" presName="composite4" presStyleCnt="0"/>
      <dgm:spPr/>
    </dgm:pt>
    <dgm:pt modelId="{62DC9733-C3DD-4B82-B9F4-910F995169AD}" type="pres">
      <dgm:prSet presAssocID="{31D175FF-88BE-4ED8-AA6E-227BB185BF02}" presName="background4" presStyleLbl="node4" presStyleIdx="10" presStyleCnt="11"/>
      <dgm:spPr/>
    </dgm:pt>
    <dgm:pt modelId="{23932CDB-5D64-4EB0-B721-1137750DA854}" type="pres">
      <dgm:prSet presAssocID="{31D175FF-88BE-4ED8-AA6E-227BB185BF02}" presName="text4" presStyleLbl="fgAcc4" presStyleIdx="10" presStyleCnt="11" custScaleY="59583">
        <dgm:presLayoutVars>
          <dgm:chPref val="3"/>
        </dgm:presLayoutVars>
      </dgm:prSet>
      <dgm:spPr/>
      <dgm:t>
        <a:bodyPr/>
        <a:lstStyle/>
        <a:p>
          <a:endParaRPr lang="zh-TW" altLang="en-US"/>
        </a:p>
      </dgm:t>
    </dgm:pt>
    <dgm:pt modelId="{D73AD9BF-E9EA-48F9-BA07-D40CFFEB94C8}" type="pres">
      <dgm:prSet presAssocID="{31D175FF-88BE-4ED8-AA6E-227BB185BF02}" presName="hierChild5" presStyleCnt="0"/>
      <dgm:spPr/>
    </dgm:pt>
  </dgm:ptLst>
  <dgm:cxnLst>
    <dgm:cxn modelId="{57488643-B4B2-41CC-91FF-BEF5468C53C1}" type="presOf" srcId="{B0187001-D783-40A3-9A81-C8E9347FD7AB}" destId="{1A16ABBC-1F38-498C-AA87-7E672A3B2085}" srcOrd="0" destOrd="0" presId="urn:microsoft.com/office/officeart/2005/8/layout/hierarchy1"/>
    <dgm:cxn modelId="{32C34952-F16F-4DD0-8DF0-D981511B10DE}" type="presOf" srcId="{A6F7C947-7C80-4142-A9E3-E479321987D0}" destId="{FBA46FC6-6C5F-4B08-8495-59ED607C98A7}" srcOrd="0" destOrd="0" presId="urn:microsoft.com/office/officeart/2005/8/layout/hierarchy1"/>
    <dgm:cxn modelId="{AD0AD9A4-D138-453A-A688-A42617F8115F}" type="presOf" srcId="{9A98D5BB-6701-4F0F-B4B2-F80E63F90A46}" destId="{9837936A-8E95-4E9C-8654-079BABF2755B}" srcOrd="0" destOrd="0" presId="urn:microsoft.com/office/officeart/2005/8/layout/hierarchy1"/>
    <dgm:cxn modelId="{D7697B4F-3928-4A77-85B3-F8D2E41F3723}" type="presOf" srcId="{099A08D5-06CC-4367-B40F-309FDB73F70A}" destId="{46BE9F32-B02F-4E9F-9391-48600140C0AE}" srcOrd="0" destOrd="0" presId="urn:microsoft.com/office/officeart/2005/8/layout/hierarchy1"/>
    <dgm:cxn modelId="{E516C04A-69B6-49F7-AF3F-08C99769FDE7}" type="presOf" srcId="{1605CA79-B3F8-43A7-AE8A-AE7EB8F8848E}" destId="{5338D35F-8EE2-430E-872A-54A838DDB784}" srcOrd="0" destOrd="0" presId="urn:microsoft.com/office/officeart/2005/8/layout/hierarchy1"/>
    <dgm:cxn modelId="{5CB22391-6C25-4C29-9827-4B61D2B1D3C0}" type="presOf" srcId="{F5B559EC-7E35-48E1-B636-311B5AA4E88D}" destId="{129C262C-118E-4C76-8B5F-8E1C0390A923}" srcOrd="0" destOrd="0" presId="urn:microsoft.com/office/officeart/2005/8/layout/hierarchy1"/>
    <dgm:cxn modelId="{88BB2222-A99C-4C73-8127-942371CCE6B9}" type="presOf" srcId="{A7C3826A-3F19-4ECA-A4A6-F17CA448F76F}" destId="{3250DD83-C18F-4B8A-A71D-EFD06D91BC82}" srcOrd="0" destOrd="0" presId="urn:microsoft.com/office/officeart/2005/8/layout/hierarchy1"/>
    <dgm:cxn modelId="{DBBA8BBD-53B2-4F68-8416-8A3517ED706B}" type="presOf" srcId="{15224E1F-7518-4CC6-8B5D-98350473AC23}" destId="{A3663154-572C-47FB-A268-CDD9CA69669B}" srcOrd="0" destOrd="0" presId="urn:microsoft.com/office/officeart/2005/8/layout/hierarchy1"/>
    <dgm:cxn modelId="{53A43BBF-0E7D-4A0B-BDD5-EA03E695A2AF}" srcId="{84239B1E-5344-4E5B-AA33-7F2A46F47754}" destId="{AEEC87E6-E62D-4046-8A60-97ED405B705C}" srcOrd="0" destOrd="0" parTransId="{2676AFD7-4690-4949-ACF5-8FAF985DEA8A}" sibTransId="{C3A29094-9B9F-4898-B6A0-54FA3F0D5BB7}"/>
    <dgm:cxn modelId="{25CE8F50-7B87-40A3-AA55-EB56F0FB07D2}" type="presOf" srcId="{95DF00F3-EB0B-41E6-9FFD-68D6E4CFC62F}" destId="{B19FBB7F-6AAB-481B-B09C-8E1AFEEE1EF5}" srcOrd="0" destOrd="0" presId="urn:microsoft.com/office/officeart/2005/8/layout/hierarchy1"/>
    <dgm:cxn modelId="{F64DF719-3FCE-4CD4-A18B-8CB3E38520FD}" srcId="{18064959-A42F-4C93-B6B4-82C7D389437E}" destId="{9590B90D-9ED7-4FE6-BCA9-98F233448CF8}" srcOrd="0" destOrd="0" parTransId="{0755340C-32BE-49C7-9491-FFE54ED1BB02}" sibTransId="{22516C86-DB62-4588-9259-40607ECA3FA2}"/>
    <dgm:cxn modelId="{CE3AFFB6-E027-4DE3-8CB3-F1F905FFAE28}" srcId="{567EC1C2-0DF7-4438-92B6-0C24E8AC4419}" destId="{4BB6D282-3EA0-4B73-9340-1912E536CC6F}" srcOrd="1" destOrd="0" parTransId="{C03CFBC3-8456-4080-966E-963697132C74}" sibTransId="{5DDF14D0-F1D6-458B-9C46-8559BB9B9E33}"/>
    <dgm:cxn modelId="{B59D08A6-4B45-4D64-84D0-4ECE4EC1A889}" type="presOf" srcId="{EC65B8B0-69FA-4BAA-AC91-2680F78A257D}" destId="{39A66AF0-BB38-4452-89C2-399D1922CA32}" srcOrd="0" destOrd="0" presId="urn:microsoft.com/office/officeart/2005/8/layout/hierarchy1"/>
    <dgm:cxn modelId="{0C037487-920D-46BF-9C9E-077D9D186F6A}" type="presOf" srcId="{4BB6D282-3EA0-4B73-9340-1912E536CC6F}" destId="{605E9B34-57FE-4E93-97F5-0F3D256BF78D}" srcOrd="0" destOrd="0" presId="urn:microsoft.com/office/officeart/2005/8/layout/hierarchy1"/>
    <dgm:cxn modelId="{E3257215-2DFD-45F7-A07F-10F57AA0B75D}" srcId="{8974927B-DF51-4BDF-A568-40883DE5F787}" destId="{EC65B8B0-69FA-4BAA-AC91-2680F78A257D}" srcOrd="0" destOrd="0" parTransId="{2DFE994C-BD2F-4F41-AF2C-B3B193043941}" sibTransId="{73D8D68D-1516-4195-83E4-66F4A7C03435}"/>
    <dgm:cxn modelId="{3AA4C0FE-AF87-4D08-BF1D-C9155CC9F2A3}" srcId="{AEEC87E6-E62D-4046-8A60-97ED405B705C}" destId="{28E1C275-6C07-457C-96B8-73BC6FD6319E}" srcOrd="0" destOrd="0" parTransId="{5C5E44C5-65F0-47D6-8630-5879715425CB}" sibTransId="{DD3E656B-E538-48EF-892B-2504145ACC9B}"/>
    <dgm:cxn modelId="{83724555-BB05-44AF-ADCD-55512649B3C4}" srcId="{84239B1E-5344-4E5B-AA33-7F2A46F47754}" destId="{EEB72B4F-9736-42ED-9DFC-C1277AEA12C4}" srcOrd="1" destOrd="0" parTransId="{22A2A46A-ABE3-42E7-8982-14528C9F1D51}" sibTransId="{D26FBAD6-0325-4B39-97DF-B415B02C5A53}"/>
    <dgm:cxn modelId="{69352DB3-B1D6-4E27-9EBA-16FF44E8E1A5}" type="presOf" srcId="{8974927B-DF51-4BDF-A568-40883DE5F787}" destId="{6740E4E5-24BA-4E5C-A2B1-6FB23778191F}" srcOrd="0" destOrd="0" presId="urn:microsoft.com/office/officeart/2005/8/layout/hierarchy1"/>
    <dgm:cxn modelId="{7FE2BC6F-8671-4EC6-AEFE-F237C2C01194}" srcId="{567EC1C2-0DF7-4438-92B6-0C24E8AC4419}" destId="{9A98D5BB-6701-4F0F-B4B2-F80E63F90A46}" srcOrd="0" destOrd="0" parTransId="{95DF00F3-EB0B-41E6-9FFD-68D6E4CFC62F}" sibTransId="{366F4E4A-CFF9-40F2-A9EE-6C4E90E5DF1C}"/>
    <dgm:cxn modelId="{1F794657-53D0-4561-BABA-500B9CC83D76}" type="presOf" srcId="{EEB72B4F-9736-42ED-9DFC-C1277AEA12C4}" destId="{CD2E7716-7888-483D-A94B-61AB4FFBDCF7}" srcOrd="0" destOrd="0" presId="urn:microsoft.com/office/officeart/2005/8/layout/hierarchy1"/>
    <dgm:cxn modelId="{208A7ED1-8A48-4C46-9577-D510501C4747}" srcId="{8974927B-DF51-4BDF-A568-40883DE5F787}" destId="{A7C3826A-3F19-4ECA-A4A6-F17CA448F76F}" srcOrd="2" destOrd="0" parTransId="{74091C15-4F45-42AA-BDEF-EE62C06B797C}" sibTransId="{29C9ADB1-8C67-4B54-86C3-E813239D673C}"/>
    <dgm:cxn modelId="{257663BC-C27A-490E-8FE9-5380B30241DA}" type="presOf" srcId="{7AB5253D-6257-4053-826D-C9680F60A36E}" destId="{FECE1FD0-E456-49FA-B4F7-544AE307FCBF}" srcOrd="0" destOrd="0" presId="urn:microsoft.com/office/officeart/2005/8/layout/hierarchy1"/>
    <dgm:cxn modelId="{0F81A843-A911-41BD-A5A3-41AFEAC01779}" type="presOf" srcId="{3A4D5F61-247E-49A8-B8ED-65A1F7D88BE1}" destId="{CD6526C8-720F-4B88-8D4E-F0D50B9B100A}" srcOrd="0" destOrd="0" presId="urn:microsoft.com/office/officeart/2005/8/layout/hierarchy1"/>
    <dgm:cxn modelId="{DAF009BE-6988-4689-833C-85C6A95F7998}" type="presOf" srcId="{74091C15-4F45-42AA-BDEF-EE62C06B797C}" destId="{7F218E9B-ABA4-4767-8093-96320E2C640A}" srcOrd="0" destOrd="0" presId="urn:microsoft.com/office/officeart/2005/8/layout/hierarchy1"/>
    <dgm:cxn modelId="{E9C5F596-EA63-49FF-B77B-4B8CF1FA196F}" type="presOf" srcId="{28E1C275-6C07-457C-96B8-73BC6FD6319E}" destId="{26EE15A0-06E8-477B-A033-0A6F18927D9F}" srcOrd="0" destOrd="0" presId="urn:microsoft.com/office/officeart/2005/8/layout/hierarchy1"/>
    <dgm:cxn modelId="{2F957C4C-62BB-44C1-9B53-03A997606B03}" type="presOf" srcId="{31D175FF-88BE-4ED8-AA6E-227BB185BF02}" destId="{23932CDB-5D64-4EB0-B721-1137750DA854}" srcOrd="0" destOrd="0" presId="urn:microsoft.com/office/officeart/2005/8/layout/hierarchy1"/>
    <dgm:cxn modelId="{F2B36C6D-EEDF-4903-8E58-4CBE85E5102D}" type="presOf" srcId="{EDCADA5B-BC8B-4205-98DE-095F9CF979D9}" destId="{1F55B597-A8EF-44C7-8317-A857A2F7CABB}" srcOrd="0" destOrd="0" presId="urn:microsoft.com/office/officeart/2005/8/layout/hierarchy1"/>
    <dgm:cxn modelId="{0A884AC8-CF94-4DF3-B13A-57301694F785}" srcId="{4BB6D282-3EA0-4B73-9340-1912E536CC6F}" destId="{9D423DFE-D445-4DB2-89C3-8AC1A9C2287E}" srcOrd="0" destOrd="0" parTransId="{F5B559EC-7E35-48E1-B636-311B5AA4E88D}" sibTransId="{171E5150-8911-427E-AB76-50A8D94093C5}"/>
    <dgm:cxn modelId="{3BABEFFB-B200-47C6-89C3-38B3CA90B2ED}" type="presOf" srcId="{C9377289-057A-4740-8AE4-3B304842296A}" destId="{E8688E78-3E4E-4B82-BAD0-A2EDF7E5401D}" srcOrd="0" destOrd="0" presId="urn:microsoft.com/office/officeart/2005/8/layout/hierarchy1"/>
    <dgm:cxn modelId="{B6D65D00-2A31-4480-B84D-2A1A41445FA3}" type="presOf" srcId="{5C5E44C5-65F0-47D6-8630-5879715425CB}" destId="{459FE322-45D9-4771-837D-9C59E1D12594}" srcOrd="0" destOrd="0" presId="urn:microsoft.com/office/officeart/2005/8/layout/hierarchy1"/>
    <dgm:cxn modelId="{9B0EDC08-F1EE-4432-958D-18395D63D752}" type="presOf" srcId="{AEEC87E6-E62D-4046-8A60-97ED405B705C}" destId="{FC719472-2723-4AF7-AF65-680979C14A4E}" srcOrd="0" destOrd="0" presId="urn:microsoft.com/office/officeart/2005/8/layout/hierarchy1"/>
    <dgm:cxn modelId="{E07919C3-3217-4E28-AC73-8C43409B8AA1}" type="presOf" srcId="{5B49571D-A432-4F10-98B5-D38BC2B3A370}" destId="{035FBF91-6EB3-4F68-8B0B-30A257B0E6F4}" srcOrd="0" destOrd="0" presId="urn:microsoft.com/office/officeart/2005/8/layout/hierarchy1"/>
    <dgm:cxn modelId="{1EA7359C-647E-4BD4-A826-F9C037EBA7B8}" srcId="{C9377289-057A-4740-8AE4-3B304842296A}" destId="{567EC1C2-0DF7-4438-92B6-0C24E8AC4419}" srcOrd="0" destOrd="0" parTransId="{099A08D5-06CC-4367-B40F-309FDB73F70A}" sibTransId="{5DC639BD-2226-4530-8BE3-51B9B43F57ED}"/>
    <dgm:cxn modelId="{92891000-C9F5-4205-AEAB-6F2CB15B7655}" type="presOf" srcId="{9590B90D-9ED7-4FE6-BCA9-98F233448CF8}" destId="{4C97BC3C-ADC0-4F16-9C0D-B4D30D709D83}" srcOrd="0" destOrd="0" presId="urn:microsoft.com/office/officeart/2005/8/layout/hierarchy1"/>
    <dgm:cxn modelId="{16A7E4E8-06D0-47D9-93C3-13BEE1D292BD}" srcId="{A6F7C947-7C80-4142-A9E3-E479321987D0}" destId="{18064959-A42F-4C93-B6B4-82C7D389437E}" srcOrd="0" destOrd="0" parTransId="{5B49571D-A432-4F10-98B5-D38BC2B3A370}" sibTransId="{52F3AEBF-A9DA-446F-B0CF-2CB415C640A2}"/>
    <dgm:cxn modelId="{43A71CAF-D314-4B23-B1D9-E69EBE9A1ACF}" type="presOf" srcId="{22A2A46A-ABE3-42E7-8982-14528C9F1D51}" destId="{85D206A8-0A16-4718-BEA7-604F7EEDF77E}" srcOrd="0" destOrd="0" presId="urn:microsoft.com/office/officeart/2005/8/layout/hierarchy1"/>
    <dgm:cxn modelId="{6A952D37-F2F4-4361-BA44-74695473645C}" type="presOf" srcId="{932EE331-34B2-4AFA-AE88-7540A4CFAC1C}" destId="{03365057-15D8-4450-A888-17D2CBA9EB16}" srcOrd="0" destOrd="0" presId="urn:microsoft.com/office/officeart/2005/8/layout/hierarchy1"/>
    <dgm:cxn modelId="{073F74B6-9598-44CB-80A9-09F63E9BE96A}" type="presOf" srcId="{9D423DFE-D445-4DB2-89C3-8AC1A9C2287E}" destId="{8C99E1F2-145D-4606-82B9-3BDE319A7CF4}" srcOrd="0" destOrd="0" presId="urn:microsoft.com/office/officeart/2005/8/layout/hierarchy1"/>
    <dgm:cxn modelId="{EA469440-C70E-48B9-8C1D-F0BC0F7C0F69}" srcId="{A7C3826A-3F19-4ECA-A4A6-F17CA448F76F}" destId="{A6F7C947-7C80-4142-A9E3-E479321987D0}" srcOrd="0" destOrd="0" parTransId="{1605CA79-B3F8-43A7-AE8A-AE7EB8F8848E}" sibTransId="{A1A43D39-F125-44C3-AA1E-6D05A060DBD6}"/>
    <dgm:cxn modelId="{17DFE467-7E8D-4AA9-8063-D89E365D839C}" type="presOf" srcId="{20A8DB63-6099-4936-B3DD-7B6BF15073EA}" destId="{A2266FC8-123C-4E57-B70F-D34C45AECD87}" srcOrd="0" destOrd="0" presId="urn:microsoft.com/office/officeart/2005/8/layout/hierarchy1"/>
    <dgm:cxn modelId="{834974F9-B7B4-4129-9B32-FF40C3E54138}" type="presOf" srcId="{567EC1C2-0DF7-4438-92B6-0C24E8AC4419}" destId="{7BCEA4B3-5CC6-4E9F-9444-746988F70B0D}" srcOrd="0" destOrd="0" presId="urn:microsoft.com/office/officeart/2005/8/layout/hierarchy1"/>
    <dgm:cxn modelId="{B3DB7D71-9F1A-42FA-B4D0-153638ED9C7B}" type="presOf" srcId="{0755340C-32BE-49C7-9491-FFE54ED1BB02}" destId="{55FBDE3D-054E-4C97-BCE5-63F05727265F}" srcOrd="0" destOrd="0" presId="urn:microsoft.com/office/officeart/2005/8/layout/hierarchy1"/>
    <dgm:cxn modelId="{0B2B38B9-FEC8-43AB-B888-83FA0EF1D01C}" srcId="{8974927B-DF51-4BDF-A568-40883DE5F787}" destId="{C9377289-057A-4740-8AE4-3B304842296A}" srcOrd="1" destOrd="0" parTransId="{957D06F1-E255-4595-B75C-4A356D2FE640}" sibTransId="{5202F5EC-2796-49A7-80C8-77E6F0FCB98B}"/>
    <dgm:cxn modelId="{C8CC67B9-64F5-456F-98B7-FC2F5A2E6223}" srcId="{15224E1F-7518-4CC6-8B5D-98350473AC23}" destId="{8974927B-DF51-4BDF-A568-40883DE5F787}" srcOrd="0" destOrd="0" parTransId="{24A1C31C-068F-4CC4-978C-B35841635B80}" sibTransId="{969B8CEB-822D-46E4-B93D-D2375DEF17E5}"/>
    <dgm:cxn modelId="{8F8D460E-C955-4B26-8597-69DE7E6A9662}" type="presOf" srcId="{84239B1E-5344-4E5B-AA33-7F2A46F47754}" destId="{5D0B4AC7-591A-4824-B46F-5A043164FFB3}" srcOrd="0" destOrd="0" presId="urn:microsoft.com/office/officeart/2005/8/layout/hierarchy1"/>
    <dgm:cxn modelId="{3E558048-1853-4DAE-8F8A-780D46B08612}" srcId="{A6F7C947-7C80-4142-A9E3-E479321987D0}" destId="{31D175FF-88BE-4ED8-AA6E-227BB185BF02}" srcOrd="1" destOrd="0" parTransId="{7AB5253D-6257-4053-826D-C9680F60A36E}" sibTransId="{FCADDEAF-3655-4292-9B0A-5A3B879DDEEE}"/>
    <dgm:cxn modelId="{1F8606BA-2601-4516-8BE2-F142A5CF65D3}" type="presOf" srcId="{957D06F1-E255-4595-B75C-4A356D2FE640}" destId="{621615C2-12B7-40B7-8F75-61B8E6E6C277}" srcOrd="0" destOrd="0" presId="urn:microsoft.com/office/officeart/2005/8/layout/hierarchy1"/>
    <dgm:cxn modelId="{50CB3113-F5A2-423A-B48E-C8F03E097C14}" srcId="{EC65B8B0-69FA-4BAA-AC91-2680F78A257D}" destId="{84239B1E-5344-4E5B-AA33-7F2A46F47754}" srcOrd="0" destOrd="0" parTransId="{20A8DB63-6099-4936-B3DD-7B6BF15073EA}" sibTransId="{6C259DE6-2813-41BA-886B-31A015038E66}"/>
    <dgm:cxn modelId="{9F06E9BF-69D0-4E6D-B8A0-CF963C9EAB75}" type="presOf" srcId="{2676AFD7-4690-4949-ACF5-8FAF985DEA8A}" destId="{9BCD07D8-D331-48A2-A519-ACA5DFAD2FE6}" srcOrd="0" destOrd="0" presId="urn:microsoft.com/office/officeart/2005/8/layout/hierarchy1"/>
    <dgm:cxn modelId="{9E72AACF-FFEC-44E6-9D2D-DBC58B494F18}" srcId="{9A98D5BB-6701-4F0F-B4B2-F80E63F90A46}" destId="{B0187001-D783-40A3-9A81-C8E9347FD7AB}" srcOrd="0" destOrd="0" parTransId="{3A4D5F61-247E-49A8-B8ED-65A1F7D88BE1}" sibTransId="{1B92CE58-B99A-4614-96D7-9A6175C3F11F}"/>
    <dgm:cxn modelId="{75AF39E3-06D9-4EE5-9048-2FFB37C0C33F}" srcId="{EEB72B4F-9736-42ED-9DFC-C1277AEA12C4}" destId="{932EE331-34B2-4AFA-AE88-7540A4CFAC1C}" srcOrd="0" destOrd="0" parTransId="{EDCADA5B-BC8B-4205-98DE-095F9CF979D9}" sibTransId="{20903849-4E06-4EEE-803F-C537D338FB0D}"/>
    <dgm:cxn modelId="{AB604D97-BFC4-41CF-AEB2-CF063F063339}" type="presOf" srcId="{2DFE994C-BD2F-4F41-AF2C-B3B193043941}" destId="{22B92806-650F-4094-8D17-E3A962AA69D1}" srcOrd="0" destOrd="0" presId="urn:microsoft.com/office/officeart/2005/8/layout/hierarchy1"/>
    <dgm:cxn modelId="{5D17C2A8-165B-48B6-A00C-FF81F10F5494}" type="presOf" srcId="{18064959-A42F-4C93-B6B4-82C7D389437E}" destId="{A8EF2ADE-1815-4DC6-BFDB-3C83811258DD}" srcOrd="0" destOrd="0" presId="urn:microsoft.com/office/officeart/2005/8/layout/hierarchy1"/>
    <dgm:cxn modelId="{0CA48B9A-8E29-47C0-9ADE-B59A1920B3BE}" type="presOf" srcId="{C03CFBC3-8456-4080-966E-963697132C74}" destId="{C54AF54D-60D3-406B-A396-F247601A9459}" srcOrd="0" destOrd="0" presId="urn:microsoft.com/office/officeart/2005/8/layout/hierarchy1"/>
    <dgm:cxn modelId="{D3FC032D-3CA4-4BBA-9F0B-39F59B885FD8}" type="presParOf" srcId="{A3663154-572C-47FB-A268-CDD9CA69669B}" destId="{1B8BEB6A-8C65-49EF-894F-720359873768}" srcOrd="0" destOrd="0" presId="urn:microsoft.com/office/officeart/2005/8/layout/hierarchy1"/>
    <dgm:cxn modelId="{0F5082F7-00C1-437A-86C0-B54EA16FB34E}" type="presParOf" srcId="{1B8BEB6A-8C65-49EF-894F-720359873768}" destId="{7C0BCA76-796B-4CAA-BC90-4319CA149100}" srcOrd="0" destOrd="0" presId="urn:microsoft.com/office/officeart/2005/8/layout/hierarchy1"/>
    <dgm:cxn modelId="{934489C3-B3C8-4DE7-B7DD-ACABD307875F}" type="presParOf" srcId="{7C0BCA76-796B-4CAA-BC90-4319CA149100}" destId="{63C40109-1280-4C00-8830-CC81103BD99B}" srcOrd="0" destOrd="0" presId="urn:microsoft.com/office/officeart/2005/8/layout/hierarchy1"/>
    <dgm:cxn modelId="{0F3FC5C7-E3A4-4469-869E-E18CEEFA1CB8}" type="presParOf" srcId="{7C0BCA76-796B-4CAA-BC90-4319CA149100}" destId="{6740E4E5-24BA-4E5C-A2B1-6FB23778191F}" srcOrd="1" destOrd="0" presId="urn:microsoft.com/office/officeart/2005/8/layout/hierarchy1"/>
    <dgm:cxn modelId="{BE47048C-221C-4E01-AEF9-F52AC9408EBA}" type="presParOf" srcId="{1B8BEB6A-8C65-49EF-894F-720359873768}" destId="{A91B1B6E-0820-48AC-BDEF-84D7AD67E460}" srcOrd="1" destOrd="0" presId="urn:microsoft.com/office/officeart/2005/8/layout/hierarchy1"/>
    <dgm:cxn modelId="{0788ACFF-C3A5-43FB-A6E1-2AFA4B45875F}" type="presParOf" srcId="{A91B1B6E-0820-48AC-BDEF-84D7AD67E460}" destId="{22B92806-650F-4094-8D17-E3A962AA69D1}" srcOrd="0" destOrd="0" presId="urn:microsoft.com/office/officeart/2005/8/layout/hierarchy1"/>
    <dgm:cxn modelId="{3AB5A036-33B4-47E7-A794-3740ABDAFCD1}" type="presParOf" srcId="{A91B1B6E-0820-48AC-BDEF-84D7AD67E460}" destId="{09A89D3E-EB31-4F4C-B851-433538894F81}" srcOrd="1" destOrd="0" presId="urn:microsoft.com/office/officeart/2005/8/layout/hierarchy1"/>
    <dgm:cxn modelId="{83271E17-E7DB-40E4-B65C-F42EC22C7B20}" type="presParOf" srcId="{09A89D3E-EB31-4F4C-B851-433538894F81}" destId="{5249A2AD-079A-4818-BD7B-67EB3341A243}" srcOrd="0" destOrd="0" presId="urn:microsoft.com/office/officeart/2005/8/layout/hierarchy1"/>
    <dgm:cxn modelId="{03553972-D131-49FB-BEA5-F5267A144C49}" type="presParOf" srcId="{5249A2AD-079A-4818-BD7B-67EB3341A243}" destId="{2CB87D9F-ACA0-4C1D-B984-311E1732BE79}" srcOrd="0" destOrd="0" presId="urn:microsoft.com/office/officeart/2005/8/layout/hierarchy1"/>
    <dgm:cxn modelId="{708A39E9-1AB5-4C18-959E-E3846DAC2FAA}" type="presParOf" srcId="{5249A2AD-079A-4818-BD7B-67EB3341A243}" destId="{39A66AF0-BB38-4452-89C2-399D1922CA32}" srcOrd="1" destOrd="0" presId="urn:microsoft.com/office/officeart/2005/8/layout/hierarchy1"/>
    <dgm:cxn modelId="{44F2F1E6-43A4-4F10-A337-009B4F1AB08A}" type="presParOf" srcId="{09A89D3E-EB31-4F4C-B851-433538894F81}" destId="{EE216E0B-CC31-42ED-B0C4-CC3679019CEB}" srcOrd="1" destOrd="0" presId="urn:microsoft.com/office/officeart/2005/8/layout/hierarchy1"/>
    <dgm:cxn modelId="{E15958B4-2D6C-47FD-BE0A-257CC94281D7}" type="presParOf" srcId="{EE216E0B-CC31-42ED-B0C4-CC3679019CEB}" destId="{A2266FC8-123C-4E57-B70F-D34C45AECD87}" srcOrd="0" destOrd="0" presId="urn:microsoft.com/office/officeart/2005/8/layout/hierarchy1"/>
    <dgm:cxn modelId="{287D00BF-BF1A-414B-9340-8C85526BE073}" type="presParOf" srcId="{EE216E0B-CC31-42ED-B0C4-CC3679019CEB}" destId="{1CFBCC74-97AF-4EB5-BCCF-A695EF051430}" srcOrd="1" destOrd="0" presId="urn:microsoft.com/office/officeart/2005/8/layout/hierarchy1"/>
    <dgm:cxn modelId="{FAB7A59C-8262-4166-A1A1-5AF5772DEE71}" type="presParOf" srcId="{1CFBCC74-97AF-4EB5-BCCF-A695EF051430}" destId="{F356CCFB-F463-44B3-B667-40BE74A04FD8}" srcOrd="0" destOrd="0" presId="urn:microsoft.com/office/officeart/2005/8/layout/hierarchy1"/>
    <dgm:cxn modelId="{05A768EB-5941-4063-9B0B-83DD4434DF3F}" type="presParOf" srcId="{F356CCFB-F463-44B3-B667-40BE74A04FD8}" destId="{5489CA86-3676-4A69-A4BC-E179ECCB1044}" srcOrd="0" destOrd="0" presId="urn:microsoft.com/office/officeart/2005/8/layout/hierarchy1"/>
    <dgm:cxn modelId="{07170C1B-D99A-43D9-9B86-93B462D48751}" type="presParOf" srcId="{F356CCFB-F463-44B3-B667-40BE74A04FD8}" destId="{5D0B4AC7-591A-4824-B46F-5A043164FFB3}" srcOrd="1" destOrd="0" presId="urn:microsoft.com/office/officeart/2005/8/layout/hierarchy1"/>
    <dgm:cxn modelId="{93DD0997-5179-45B3-B67B-38635EC55E8D}" type="presParOf" srcId="{1CFBCC74-97AF-4EB5-BCCF-A695EF051430}" destId="{BC636233-F728-412E-B3B2-3289C391006A}" srcOrd="1" destOrd="0" presId="urn:microsoft.com/office/officeart/2005/8/layout/hierarchy1"/>
    <dgm:cxn modelId="{4BD45D3C-7A98-4F05-AEDB-B2B8E7060EF1}" type="presParOf" srcId="{BC636233-F728-412E-B3B2-3289C391006A}" destId="{9BCD07D8-D331-48A2-A519-ACA5DFAD2FE6}" srcOrd="0" destOrd="0" presId="urn:microsoft.com/office/officeart/2005/8/layout/hierarchy1"/>
    <dgm:cxn modelId="{577E721F-B1A1-45E3-B0B2-1AFDDBCBF5DD}" type="presParOf" srcId="{BC636233-F728-412E-B3B2-3289C391006A}" destId="{C66B58F6-8E4F-47D6-A853-5567738D034D}" srcOrd="1" destOrd="0" presId="urn:microsoft.com/office/officeart/2005/8/layout/hierarchy1"/>
    <dgm:cxn modelId="{25C235FD-B6EE-462C-A2C9-548B1B2D421A}" type="presParOf" srcId="{C66B58F6-8E4F-47D6-A853-5567738D034D}" destId="{3FE8AFDA-059C-4270-B433-91A2D25A96D4}" srcOrd="0" destOrd="0" presId="urn:microsoft.com/office/officeart/2005/8/layout/hierarchy1"/>
    <dgm:cxn modelId="{4C7D0D4F-51B5-4D32-80CC-6F8DA27C824A}" type="presParOf" srcId="{3FE8AFDA-059C-4270-B433-91A2D25A96D4}" destId="{20F7BA89-FEEC-4908-8121-9064980CEB12}" srcOrd="0" destOrd="0" presId="urn:microsoft.com/office/officeart/2005/8/layout/hierarchy1"/>
    <dgm:cxn modelId="{FBAC22BC-2B01-4FB3-8484-A2C2AE774532}" type="presParOf" srcId="{3FE8AFDA-059C-4270-B433-91A2D25A96D4}" destId="{FC719472-2723-4AF7-AF65-680979C14A4E}" srcOrd="1" destOrd="0" presId="urn:microsoft.com/office/officeart/2005/8/layout/hierarchy1"/>
    <dgm:cxn modelId="{E05E0CFA-733B-4E0B-BD82-5300B2BAABA1}" type="presParOf" srcId="{C66B58F6-8E4F-47D6-A853-5567738D034D}" destId="{7B376625-F4E1-414A-AF2F-211AAB475464}" srcOrd="1" destOrd="0" presId="urn:microsoft.com/office/officeart/2005/8/layout/hierarchy1"/>
    <dgm:cxn modelId="{207F7C23-5753-49A1-8321-79E42E975AA7}" type="presParOf" srcId="{7B376625-F4E1-414A-AF2F-211AAB475464}" destId="{459FE322-45D9-4771-837D-9C59E1D12594}" srcOrd="0" destOrd="0" presId="urn:microsoft.com/office/officeart/2005/8/layout/hierarchy1"/>
    <dgm:cxn modelId="{2C83D159-7BA8-4168-AE4B-B1B0EB6B5612}" type="presParOf" srcId="{7B376625-F4E1-414A-AF2F-211AAB475464}" destId="{C1F1AAFF-D246-439A-9C1E-FAE605E8DB3D}" srcOrd="1" destOrd="0" presId="urn:microsoft.com/office/officeart/2005/8/layout/hierarchy1"/>
    <dgm:cxn modelId="{C6D46463-FB96-41B7-87E3-10479705AE4D}" type="presParOf" srcId="{C1F1AAFF-D246-439A-9C1E-FAE605E8DB3D}" destId="{9F7252AD-C5D0-49B2-A271-C453B8A75880}" srcOrd="0" destOrd="0" presId="urn:microsoft.com/office/officeart/2005/8/layout/hierarchy1"/>
    <dgm:cxn modelId="{EA1ECBDC-AEF7-4533-B116-D246559A199A}" type="presParOf" srcId="{9F7252AD-C5D0-49B2-A271-C453B8A75880}" destId="{370DE26E-F356-4320-82D5-CE23507ED85E}" srcOrd="0" destOrd="0" presId="urn:microsoft.com/office/officeart/2005/8/layout/hierarchy1"/>
    <dgm:cxn modelId="{366F7FD3-AD56-4DCE-A5E1-52552B308881}" type="presParOf" srcId="{9F7252AD-C5D0-49B2-A271-C453B8A75880}" destId="{26EE15A0-06E8-477B-A033-0A6F18927D9F}" srcOrd="1" destOrd="0" presId="urn:microsoft.com/office/officeart/2005/8/layout/hierarchy1"/>
    <dgm:cxn modelId="{CBD63F5C-C70A-4E01-B491-D98DD5A02EF0}" type="presParOf" srcId="{C1F1AAFF-D246-439A-9C1E-FAE605E8DB3D}" destId="{BAE9EBFC-BD37-4722-B4F1-9DA0B898B50C}" srcOrd="1" destOrd="0" presId="urn:microsoft.com/office/officeart/2005/8/layout/hierarchy1"/>
    <dgm:cxn modelId="{0E309C4D-4E09-4ACF-8E85-FD66779F431A}" type="presParOf" srcId="{BC636233-F728-412E-B3B2-3289C391006A}" destId="{85D206A8-0A16-4718-BEA7-604F7EEDF77E}" srcOrd="2" destOrd="0" presId="urn:microsoft.com/office/officeart/2005/8/layout/hierarchy1"/>
    <dgm:cxn modelId="{798C8C42-C09C-45B8-BB56-745816A868A0}" type="presParOf" srcId="{BC636233-F728-412E-B3B2-3289C391006A}" destId="{768196F6-6648-4A46-A47C-34529CA90BD5}" srcOrd="3" destOrd="0" presId="urn:microsoft.com/office/officeart/2005/8/layout/hierarchy1"/>
    <dgm:cxn modelId="{56074318-89CC-4844-91C3-FF1E4283A0EE}" type="presParOf" srcId="{768196F6-6648-4A46-A47C-34529CA90BD5}" destId="{477A80B0-481F-456A-9F49-88442E256469}" srcOrd="0" destOrd="0" presId="urn:microsoft.com/office/officeart/2005/8/layout/hierarchy1"/>
    <dgm:cxn modelId="{0CD5973F-4715-4C57-8580-61CFF10AC297}" type="presParOf" srcId="{477A80B0-481F-456A-9F49-88442E256469}" destId="{F1BB9F35-3446-4312-9BCE-B9FE48B4F7E7}" srcOrd="0" destOrd="0" presId="urn:microsoft.com/office/officeart/2005/8/layout/hierarchy1"/>
    <dgm:cxn modelId="{92CBE6B5-7A13-4FE5-AB49-6F6AD9A3D779}" type="presParOf" srcId="{477A80B0-481F-456A-9F49-88442E256469}" destId="{CD2E7716-7888-483D-A94B-61AB4FFBDCF7}" srcOrd="1" destOrd="0" presId="urn:microsoft.com/office/officeart/2005/8/layout/hierarchy1"/>
    <dgm:cxn modelId="{3457932E-BA19-41C4-A308-77DB3E02B00D}" type="presParOf" srcId="{768196F6-6648-4A46-A47C-34529CA90BD5}" destId="{B379ECA6-A0C4-4D90-8EC1-1404E433C5B3}" srcOrd="1" destOrd="0" presId="urn:microsoft.com/office/officeart/2005/8/layout/hierarchy1"/>
    <dgm:cxn modelId="{42C2DB0E-EA27-4B70-A3A8-D10D8320FF9A}" type="presParOf" srcId="{B379ECA6-A0C4-4D90-8EC1-1404E433C5B3}" destId="{1F55B597-A8EF-44C7-8317-A857A2F7CABB}" srcOrd="0" destOrd="0" presId="urn:microsoft.com/office/officeart/2005/8/layout/hierarchy1"/>
    <dgm:cxn modelId="{69B10864-D288-44A7-96AA-22B259CF4254}" type="presParOf" srcId="{B379ECA6-A0C4-4D90-8EC1-1404E433C5B3}" destId="{5F6D7544-0825-48E5-B791-0638439B477D}" srcOrd="1" destOrd="0" presId="urn:microsoft.com/office/officeart/2005/8/layout/hierarchy1"/>
    <dgm:cxn modelId="{0525F625-294B-4513-86CA-8F135AEAE5CE}" type="presParOf" srcId="{5F6D7544-0825-48E5-B791-0638439B477D}" destId="{F77ED4BF-E86C-4BD3-B39D-6BB88C29C7E2}" srcOrd="0" destOrd="0" presId="urn:microsoft.com/office/officeart/2005/8/layout/hierarchy1"/>
    <dgm:cxn modelId="{5302CBEF-B2EB-4C8E-8FDF-126930E7B256}" type="presParOf" srcId="{F77ED4BF-E86C-4BD3-B39D-6BB88C29C7E2}" destId="{5FC13200-5793-4850-9EEC-6194404963AA}" srcOrd="0" destOrd="0" presId="urn:microsoft.com/office/officeart/2005/8/layout/hierarchy1"/>
    <dgm:cxn modelId="{9D6951D0-0190-4C9D-8D91-C584CCCEA147}" type="presParOf" srcId="{F77ED4BF-E86C-4BD3-B39D-6BB88C29C7E2}" destId="{03365057-15D8-4450-A888-17D2CBA9EB16}" srcOrd="1" destOrd="0" presId="urn:microsoft.com/office/officeart/2005/8/layout/hierarchy1"/>
    <dgm:cxn modelId="{5CB149FD-08CC-4785-BD12-98E06159C83D}" type="presParOf" srcId="{5F6D7544-0825-48E5-B791-0638439B477D}" destId="{69D9B58A-720C-4389-ABDF-3040DC3909BF}" srcOrd="1" destOrd="0" presId="urn:microsoft.com/office/officeart/2005/8/layout/hierarchy1"/>
    <dgm:cxn modelId="{8F4CF37E-387D-4363-9DA0-59B85375CBCE}" type="presParOf" srcId="{A91B1B6E-0820-48AC-BDEF-84D7AD67E460}" destId="{621615C2-12B7-40B7-8F75-61B8E6E6C277}" srcOrd="2" destOrd="0" presId="urn:microsoft.com/office/officeart/2005/8/layout/hierarchy1"/>
    <dgm:cxn modelId="{17AC6414-D61E-48FF-A6C7-B5EC3D14DED3}" type="presParOf" srcId="{A91B1B6E-0820-48AC-BDEF-84D7AD67E460}" destId="{2FBEE8F4-E167-4F39-B1B5-939D39AB3361}" srcOrd="3" destOrd="0" presId="urn:microsoft.com/office/officeart/2005/8/layout/hierarchy1"/>
    <dgm:cxn modelId="{C3BEB8C1-5D53-4A2D-A598-C7D848B9C501}" type="presParOf" srcId="{2FBEE8F4-E167-4F39-B1B5-939D39AB3361}" destId="{DA03FE99-B55E-4174-9CD3-4BD178D8170F}" srcOrd="0" destOrd="0" presId="urn:microsoft.com/office/officeart/2005/8/layout/hierarchy1"/>
    <dgm:cxn modelId="{05538C47-8278-4990-BE71-4FF503E1B12E}" type="presParOf" srcId="{DA03FE99-B55E-4174-9CD3-4BD178D8170F}" destId="{7A66874B-E201-42E4-94E2-A30D3D0D657A}" srcOrd="0" destOrd="0" presId="urn:microsoft.com/office/officeart/2005/8/layout/hierarchy1"/>
    <dgm:cxn modelId="{4FBF42C0-47EE-4FEC-BE26-E5AB947EC05E}" type="presParOf" srcId="{DA03FE99-B55E-4174-9CD3-4BD178D8170F}" destId="{E8688E78-3E4E-4B82-BAD0-A2EDF7E5401D}" srcOrd="1" destOrd="0" presId="urn:microsoft.com/office/officeart/2005/8/layout/hierarchy1"/>
    <dgm:cxn modelId="{AFB7E38F-EA6B-4CBA-914B-76323E5E200D}" type="presParOf" srcId="{2FBEE8F4-E167-4F39-B1B5-939D39AB3361}" destId="{2027056B-F0F6-4CA8-8BC9-0926D66737C4}" srcOrd="1" destOrd="0" presId="urn:microsoft.com/office/officeart/2005/8/layout/hierarchy1"/>
    <dgm:cxn modelId="{9AACE633-0911-45EE-AF5E-5327B466A693}" type="presParOf" srcId="{2027056B-F0F6-4CA8-8BC9-0926D66737C4}" destId="{46BE9F32-B02F-4E9F-9391-48600140C0AE}" srcOrd="0" destOrd="0" presId="urn:microsoft.com/office/officeart/2005/8/layout/hierarchy1"/>
    <dgm:cxn modelId="{930F2922-D5B3-4F61-8988-544E029F0590}" type="presParOf" srcId="{2027056B-F0F6-4CA8-8BC9-0926D66737C4}" destId="{39E54390-31D8-40C2-B86A-E25C4775076C}" srcOrd="1" destOrd="0" presId="urn:microsoft.com/office/officeart/2005/8/layout/hierarchy1"/>
    <dgm:cxn modelId="{251E76E5-24A7-4891-ABF3-66122CDEDF76}" type="presParOf" srcId="{39E54390-31D8-40C2-B86A-E25C4775076C}" destId="{F8FA0292-4F33-4B85-8FC3-A322735BDF7F}" srcOrd="0" destOrd="0" presId="urn:microsoft.com/office/officeart/2005/8/layout/hierarchy1"/>
    <dgm:cxn modelId="{DB94573E-C376-4287-85FF-2C54B56FECDC}" type="presParOf" srcId="{F8FA0292-4F33-4B85-8FC3-A322735BDF7F}" destId="{A144BF56-4759-44F2-86A7-0E9704C293BD}" srcOrd="0" destOrd="0" presId="urn:microsoft.com/office/officeart/2005/8/layout/hierarchy1"/>
    <dgm:cxn modelId="{9BB06F8A-D532-4476-82BD-AB18559ED19D}" type="presParOf" srcId="{F8FA0292-4F33-4B85-8FC3-A322735BDF7F}" destId="{7BCEA4B3-5CC6-4E9F-9444-746988F70B0D}" srcOrd="1" destOrd="0" presId="urn:microsoft.com/office/officeart/2005/8/layout/hierarchy1"/>
    <dgm:cxn modelId="{5A872630-69C2-4F04-9E8E-DBD91DC83CA4}" type="presParOf" srcId="{39E54390-31D8-40C2-B86A-E25C4775076C}" destId="{B6C9B2F1-1D02-431D-942E-1C51494103DA}" srcOrd="1" destOrd="0" presId="urn:microsoft.com/office/officeart/2005/8/layout/hierarchy1"/>
    <dgm:cxn modelId="{CA98B4AC-8CD1-41F8-A567-79253CB0DB55}" type="presParOf" srcId="{B6C9B2F1-1D02-431D-942E-1C51494103DA}" destId="{B19FBB7F-6AAB-481B-B09C-8E1AFEEE1EF5}" srcOrd="0" destOrd="0" presId="urn:microsoft.com/office/officeart/2005/8/layout/hierarchy1"/>
    <dgm:cxn modelId="{8952904C-DE61-4B06-9156-731387994067}" type="presParOf" srcId="{B6C9B2F1-1D02-431D-942E-1C51494103DA}" destId="{230AE81C-CD61-4F3E-B0C3-6844F7328B64}" srcOrd="1" destOrd="0" presId="urn:microsoft.com/office/officeart/2005/8/layout/hierarchy1"/>
    <dgm:cxn modelId="{9215CD47-29D0-415E-BCA4-1DFF2F6C09A0}" type="presParOf" srcId="{230AE81C-CD61-4F3E-B0C3-6844F7328B64}" destId="{805611E7-5748-4C3F-8D2D-52BC60A2BA83}" srcOrd="0" destOrd="0" presId="urn:microsoft.com/office/officeart/2005/8/layout/hierarchy1"/>
    <dgm:cxn modelId="{51AADC0F-B908-4E20-9167-1BAC60763EB5}" type="presParOf" srcId="{805611E7-5748-4C3F-8D2D-52BC60A2BA83}" destId="{CCF6B4CA-07C4-4468-BF98-3CDB6016DA98}" srcOrd="0" destOrd="0" presId="urn:microsoft.com/office/officeart/2005/8/layout/hierarchy1"/>
    <dgm:cxn modelId="{F934E0C7-FB7B-4AC3-BA46-2D07B12AEA57}" type="presParOf" srcId="{805611E7-5748-4C3F-8D2D-52BC60A2BA83}" destId="{9837936A-8E95-4E9C-8654-079BABF2755B}" srcOrd="1" destOrd="0" presId="urn:microsoft.com/office/officeart/2005/8/layout/hierarchy1"/>
    <dgm:cxn modelId="{0EE085DC-98A8-4984-A3F1-2B2637EB62FB}" type="presParOf" srcId="{230AE81C-CD61-4F3E-B0C3-6844F7328B64}" destId="{B0B4AD24-5596-4E3E-9E92-8E6CC4005E4A}" srcOrd="1" destOrd="0" presId="urn:microsoft.com/office/officeart/2005/8/layout/hierarchy1"/>
    <dgm:cxn modelId="{F778D4EF-5E18-43FD-AF82-D4197753CB1F}" type="presParOf" srcId="{B0B4AD24-5596-4E3E-9E92-8E6CC4005E4A}" destId="{CD6526C8-720F-4B88-8D4E-F0D50B9B100A}" srcOrd="0" destOrd="0" presId="urn:microsoft.com/office/officeart/2005/8/layout/hierarchy1"/>
    <dgm:cxn modelId="{9A6F996E-746B-4117-A7D6-B309FE5C2A90}" type="presParOf" srcId="{B0B4AD24-5596-4E3E-9E92-8E6CC4005E4A}" destId="{E5684176-8F3D-42AE-A5F5-EC79D7AB6B2D}" srcOrd="1" destOrd="0" presId="urn:microsoft.com/office/officeart/2005/8/layout/hierarchy1"/>
    <dgm:cxn modelId="{98F98EF8-AD05-42E5-9D07-94658F09A49A}" type="presParOf" srcId="{E5684176-8F3D-42AE-A5F5-EC79D7AB6B2D}" destId="{91B5D483-AD90-4E3E-B115-0BCCEC5920E7}" srcOrd="0" destOrd="0" presId="urn:microsoft.com/office/officeart/2005/8/layout/hierarchy1"/>
    <dgm:cxn modelId="{FF74FEE3-8E81-4559-B73B-207D42BD9EF6}" type="presParOf" srcId="{91B5D483-AD90-4E3E-B115-0BCCEC5920E7}" destId="{DF7ADE0E-AA9B-4A78-9E9E-DE7BA2C80F77}" srcOrd="0" destOrd="0" presId="urn:microsoft.com/office/officeart/2005/8/layout/hierarchy1"/>
    <dgm:cxn modelId="{FC249A11-4BFB-4912-8F48-9B6FC543D4FE}" type="presParOf" srcId="{91B5D483-AD90-4E3E-B115-0BCCEC5920E7}" destId="{1A16ABBC-1F38-498C-AA87-7E672A3B2085}" srcOrd="1" destOrd="0" presId="urn:microsoft.com/office/officeart/2005/8/layout/hierarchy1"/>
    <dgm:cxn modelId="{694DBA81-4D81-467C-911D-FF5659D2A3B0}" type="presParOf" srcId="{E5684176-8F3D-42AE-A5F5-EC79D7AB6B2D}" destId="{F75453D0-46E7-4030-BD22-4311114E1FF0}" srcOrd="1" destOrd="0" presId="urn:microsoft.com/office/officeart/2005/8/layout/hierarchy1"/>
    <dgm:cxn modelId="{F3F56E6C-20FD-4EFB-B4CF-D7004FA89D21}" type="presParOf" srcId="{B6C9B2F1-1D02-431D-942E-1C51494103DA}" destId="{C54AF54D-60D3-406B-A396-F247601A9459}" srcOrd="2" destOrd="0" presId="urn:microsoft.com/office/officeart/2005/8/layout/hierarchy1"/>
    <dgm:cxn modelId="{F5F50976-6E8E-4936-BB7F-FFEBA5C98E56}" type="presParOf" srcId="{B6C9B2F1-1D02-431D-942E-1C51494103DA}" destId="{95B62464-95C9-4377-91CB-EB8DC6819C0C}" srcOrd="3" destOrd="0" presId="urn:microsoft.com/office/officeart/2005/8/layout/hierarchy1"/>
    <dgm:cxn modelId="{C0B87D98-D8CC-4976-8E5D-4B959261D407}" type="presParOf" srcId="{95B62464-95C9-4377-91CB-EB8DC6819C0C}" destId="{DF1148EE-ACCB-4697-80AF-23A4302AC84C}" srcOrd="0" destOrd="0" presId="urn:microsoft.com/office/officeart/2005/8/layout/hierarchy1"/>
    <dgm:cxn modelId="{9EF0C907-AA7A-472E-B7CA-89748CD1CE0C}" type="presParOf" srcId="{DF1148EE-ACCB-4697-80AF-23A4302AC84C}" destId="{414F0C4E-F5D9-4DD6-ABE8-2BBCA14A9567}" srcOrd="0" destOrd="0" presId="urn:microsoft.com/office/officeart/2005/8/layout/hierarchy1"/>
    <dgm:cxn modelId="{538573AF-F069-441F-AC90-5D6854B097F2}" type="presParOf" srcId="{DF1148EE-ACCB-4697-80AF-23A4302AC84C}" destId="{605E9B34-57FE-4E93-97F5-0F3D256BF78D}" srcOrd="1" destOrd="0" presId="urn:microsoft.com/office/officeart/2005/8/layout/hierarchy1"/>
    <dgm:cxn modelId="{AEA3642B-30C7-460F-9827-FB38EF612AE2}" type="presParOf" srcId="{95B62464-95C9-4377-91CB-EB8DC6819C0C}" destId="{9D05A66C-445C-4441-A24F-1DDFF5752160}" srcOrd="1" destOrd="0" presId="urn:microsoft.com/office/officeart/2005/8/layout/hierarchy1"/>
    <dgm:cxn modelId="{220EA13F-C6E8-4251-A45A-3817250B35A5}" type="presParOf" srcId="{9D05A66C-445C-4441-A24F-1DDFF5752160}" destId="{129C262C-118E-4C76-8B5F-8E1C0390A923}" srcOrd="0" destOrd="0" presId="urn:microsoft.com/office/officeart/2005/8/layout/hierarchy1"/>
    <dgm:cxn modelId="{B6C3DE32-B312-42FB-AECF-8B7F8EE4B22C}" type="presParOf" srcId="{9D05A66C-445C-4441-A24F-1DDFF5752160}" destId="{32157266-EC4F-4CB5-907A-7C57690AC2ED}" srcOrd="1" destOrd="0" presId="urn:microsoft.com/office/officeart/2005/8/layout/hierarchy1"/>
    <dgm:cxn modelId="{B423C2AD-1BBB-4E2A-8BD4-07C9650E7EEA}" type="presParOf" srcId="{32157266-EC4F-4CB5-907A-7C57690AC2ED}" destId="{87E6BE29-5301-4956-9C23-393A0711F483}" srcOrd="0" destOrd="0" presId="urn:microsoft.com/office/officeart/2005/8/layout/hierarchy1"/>
    <dgm:cxn modelId="{0B775B3C-C216-4A2A-8D0B-9E203E68B54F}" type="presParOf" srcId="{87E6BE29-5301-4956-9C23-393A0711F483}" destId="{3490748E-FE7B-4683-89DA-4F05D4781F0F}" srcOrd="0" destOrd="0" presId="urn:microsoft.com/office/officeart/2005/8/layout/hierarchy1"/>
    <dgm:cxn modelId="{BA7FB122-B132-4322-8992-199852D9D1A1}" type="presParOf" srcId="{87E6BE29-5301-4956-9C23-393A0711F483}" destId="{8C99E1F2-145D-4606-82B9-3BDE319A7CF4}" srcOrd="1" destOrd="0" presId="urn:microsoft.com/office/officeart/2005/8/layout/hierarchy1"/>
    <dgm:cxn modelId="{56BE11B2-D136-4A9F-BB97-D81867F07EC8}" type="presParOf" srcId="{32157266-EC4F-4CB5-907A-7C57690AC2ED}" destId="{46855BDC-282A-47B5-AED2-E7799F85F596}" srcOrd="1" destOrd="0" presId="urn:microsoft.com/office/officeart/2005/8/layout/hierarchy1"/>
    <dgm:cxn modelId="{A55FC625-2B34-4E4F-B52A-484DC2031A19}" type="presParOf" srcId="{A91B1B6E-0820-48AC-BDEF-84D7AD67E460}" destId="{7F218E9B-ABA4-4767-8093-96320E2C640A}" srcOrd="4" destOrd="0" presId="urn:microsoft.com/office/officeart/2005/8/layout/hierarchy1"/>
    <dgm:cxn modelId="{8F1BBF22-9EBA-4B01-83D9-56E3F67D41AD}" type="presParOf" srcId="{A91B1B6E-0820-48AC-BDEF-84D7AD67E460}" destId="{EC52DC6B-76B1-4458-AC1D-CD868E44A1ED}" srcOrd="5" destOrd="0" presId="urn:microsoft.com/office/officeart/2005/8/layout/hierarchy1"/>
    <dgm:cxn modelId="{715509C3-8E22-4B02-9E88-67533DCA92C9}" type="presParOf" srcId="{EC52DC6B-76B1-4458-AC1D-CD868E44A1ED}" destId="{CE3D26B8-0784-4F41-B0E2-B1A6CF89486C}" srcOrd="0" destOrd="0" presId="urn:microsoft.com/office/officeart/2005/8/layout/hierarchy1"/>
    <dgm:cxn modelId="{6A59AC10-953F-4504-A54F-16A14E82E363}" type="presParOf" srcId="{CE3D26B8-0784-4F41-B0E2-B1A6CF89486C}" destId="{1B3B4114-32F1-402B-83EC-A433A9396FFF}" srcOrd="0" destOrd="0" presId="urn:microsoft.com/office/officeart/2005/8/layout/hierarchy1"/>
    <dgm:cxn modelId="{CCCCE498-1375-4E3E-8229-36238CC04357}" type="presParOf" srcId="{CE3D26B8-0784-4F41-B0E2-B1A6CF89486C}" destId="{3250DD83-C18F-4B8A-A71D-EFD06D91BC82}" srcOrd="1" destOrd="0" presId="urn:microsoft.com/office/officeart/2005/8/layout/hierarchy1"/>
    <dgm:cxn modelId="{CC4B42FB-B7E0-4A6F-8865-771D46ECDA88}" type="presParOf" srcId="{EC52DC6B-76B1-4458-AC1D-CD868E44A1ED}" destId="{7339C560-0731-4A45-8C87-BC51E2D5B99A}" srcOrd="1" destOrd="0" presId="urn:microsoft.com/office/officeart/2005/8/layout/hierarchy1"/>
    <dgm:cxn modelId="{E19397A8-0CDE-4462-9189-2A1B708794E5}" type="presParOf" srcId="{7339C560-0731-4A45-8C87-BC51E2D5B99A}" destId="{5338D35F-8EE2-430E-872A-54A838DDB784}" srcOrd="0" destOrd="0" presId="urn:microsoft.com/office/officeart/2005/8/layout/hierarchy1"/>
    <dgm:cxn modelId="{3BE05A98-B88A-4A39-8AA2-A96DCED8FE2B}" type="presParOf" srcId="{7339C560-0731-4A45-8C87-BC51E2D5B99A}" destId="{CC9E240B-E9F9-44C6-8360-36FBBE869C6D}" srcOrd="1" destOrd="0" presId="urn:microsoft.com/office/officeart/2005/8/layout/hierarchy1"/>
    <dgm:cxn modelId="{20856AC2-0F35-4DBA-A483-23E93432FD12}" type="presParOf" srcId="{CC9E240B-E9F9-44C6-8360-36FBBE869C6D}" destId="{F6338A7E-3FD1-4F9C-AB3F-B649BF3DCA6B}" srcOrd="0" destOrd="0" presId="urn:microsoft.com/office/officeart/2005/8/layout/hierarchy1"/>
    <dgm:cxn modelId="{4C72B7C8-0357-4A3F-8329-81CCB5A3CB9C}" type="presParOf" srcId="{F6338A7E-3FD1-4F9C-AB3F-B649BF3DCA6B}" destId="{DDD2E907-702A-4E8C-8E48-7D8AF81DA9EB}" srcOrd="0" destOrd="0" presId="urn:microsoft.com/office/officeart/2005/8/layout/hierarchy1"/>
    <dgm:cxn modelId="{4DBCE817-F1A8-4D69-B494-BC9709724F5A}" type="presParOf" srcId="{F6338A7E-3FD1-4F9C-AB3F-B649BF3DCA6B}" destId="{FBA46FC6-6C5F-4B08-8495-59ED607C98A7}" srcOrd="1" destOrd="0" presId="urn:microsoft.com/office/officeart/2005/8/layout/hierarchy1"/>
    <dgm:cxn modelId="{30AF2203-607F-4F12-8A33-9928658D28F3}" type="presParOf" srcId="{CC9E240B-E9F9-44C6-8360-36FBBE869C6D}" destId="{D751A5F7-CCA9-4A5C-AB94-AD4188EEDF3F}" srcOrd="1" destOrd="0" presId="urn:microsoft.com/office/officeart/2005/8/layout/hierarchy1"/>
    <dgm:cxn modelId="{4EF5F72D-F41D-4C09-A9A0-9305BC6CA2C6}" type="presParOf" srcId="{D751A5F7-CCA9-4A5C-AB94-AD4188EEDF3F}" destId="{035FBF91-6EB3-4F68-8B0B-30A257B0E6F4}" srcOrd="0" destOrd="0" presId="urn:microsoft.com/office/officeart/2005/8/layout/hierarchy1"/>
    <dgm:cxn modelId="{C59CA6BA-433A-44B8-A11F-49E0E830F540}" type="presParOf" srcId="{D751A5F7-CCA9-4A5C-AB94-AD4188EEDF3F}" destId="{3BD1E9A2-6647-4062-BDEF-CB0F0E3933FA}" srcOrd="1" destOrd="0" presId="urn:microsoft.com/office/officeart/2005/8/layout/hierarchy1"/>
    <dgm:cxn modelId="{2A4F46B4-DAEA-4AB7-BD00-6CCFB7BACFE6}" type="presParOf" srcId="{3BD1E9A2-6647-4062-BDEF-CB0F0E3933FA}" destId="{7B9EF26D-0478-444A-84A6-2309BEE1CCA3}" srcOrd="0" destOrd="0" presId="urn:microsoft.com/office/officeart/2005/8/layout/hierarchy1"/>
    <dgm:cxn modelId="{E171B9C0-459C-4BBF-8A6C-A62DD0445C60}" type="presParOf" srcId="{7B9EF26D-0478-444A-84A6-2309BEE1CCA3}" destId="{F5A20040-A34C-400B-BD9D-1A29B981177A}" srcOrd="0" destOrd="0" presId="urn:microsoft.com/office/officeart/2005/8/layout/hierarchy1"/>
    <dgm:cxn modelId="{315B8C61-DFD3-42D1-820E-39BBCCC1183A}" type="presParOf" srcId="{7B9EF26D-0478-444A-84A6-2309BEE1CCA3}" destId="{A8EF2ADE-1815-4DC6-BFDB-3C83811258DD}" srcOrd="1" destOrd="0" presId="urn:microsoft.com/office/officeart/2005/8/layout/hierarchy1"/>
    <dgm:cxn modelId="{97CF818E-238B-4D7C-81E3-B3CA5C3288E7}" type="presParOf" srcId="{3BD1E9A2-6647-4062-BDEF-CB0F0E3933FA}" destId="{0F2286DC-3286-43D3-8D69-EEF72FDC9B96}" srcOrd="1" destOrd="0" presId="urn:microsoft.com/office/officeart/2005/8/layout/hierarchy1"/>
    <dgm:cxn modelId="{C83E80AA-D20B-405E-BFB9-AE2FF4A0735C}" type="presParOf" srcId="{0F2286DC-3286-43D3-8D69-EEF72FDC9B96}" destId="{55FBDE3D-054E-4C97-BCE5-63F05727265F}" srcOrd="0" destOrd="0" presId="urn:microsoft.com/office/officeart/2005/8/layout/hierarchy1"/>
    <dgm:cxn modelId="{8AA450CC-0AA6-4CD3-8CE5-132523EE2B94}" type="presParOf" srcId="{0F2286DC-3286-43D3-8D69-EEF72FDC9B96}" destId="{67FDD5FA-A4C5-41B6-8573-128AA85373CA}" srcOrd="1" destOrd="0" presId="urn:microsoft.com/office/officeart/2005/8/layout/hierarchy1"/>
    <dgm:cxn modelId="{27CADAC8-7E7A-44AF-A653-0FBC1467BF61}" type="presParOf" srcId="{67FDD5FA-A4C5-41B6-8573-128AA85373CA}" destId="{163245D6-CB3F-4DB3-99E3-970B572E6F30}" srcOrd="0" destOrd="0" presId="urn:microsoft.com/office/officeart/2005/8/layout/hierarchy1"/>
    <dgm:cxn modelId="{8CEAB30A-4246-489B-A677-93A80AB83717}" type="presParOf" srcId="{163245D6-CB3F-4DB3-99E3-970B572E6F30}" destId="{F5D95CBC-5C1B-4A5B-A20E-A891DEED1289}" srcOrd="0" destOrd="0" presId="urn:microsoft.com/office/officeart/2005/8/layout/hierarchy1"/>
    <dgm:cxn modelId="{6A423A52-22F2-4943-876A-5993A2B2E4B8}" type="presParOf" srcId="{163245D6-CB3F-4DB3-99E3-970B572E6F30}" destId="{4C97BC3C-ADC0-4F16-9C0D-B4D30D709D83}" srcOrd="1" destOrd="0" presId="urn:microsoft.com/office/officeart/2005/8/layout/hierarchy1"/>
    <dgm:cxn modelId="{76F3002A-C449-4309-886D-3975F09A6573}" type="presParOf" srcId="{67FDD5FA-A4C5-41B6-8573-128AA85373CA}" destId="{E76EDFEA-FBF1-4E68-8D7E-F917ED4CDEB9}" srcOrd="1" destOrd="0" presId="urn:microsoft.com/office/officeart/2005/8/layout/hierarchy1"/>
    <dgm:cxn modelId="{9B96713F-6A28-45BA-ADBA-880B5E2AB66A}" type="presParOf" srcId="{D751A5F7-CCA9-4A5C-AB94-AD4188EEDF3F}" destId="{FECE1FD0-E456-49FA-B4F7-544AE307FCBF}" srcOrd="2" destOrd="0" presId="urn:microsoft.com/office/officeart/2005/8/layout/hierarchy1"/>
    <dgm:cxn modelId="{7A37C12F-100C-4DB1-ABEC-4BD6D03C2CF8}" type="presParOf" srcId="{D751A5F7-CCA9-4A5C-AB94-AD4188EEDF3F}" destId="{EDAF00F0-59D7-47E9-9EC3-4F8E97B2B6C5}" srcOrd="3" destOrd="0" presId="urn:microsoft.com/office/officeart/2005/8/layout/hierarchy1"/>
    <dgm:cxn modelId="{C5F8AF24-56E3-4032-8CC8-372B11361359}" type="presParOf" srcId="{EDAF00F0-59D7-47E9-9EC3-4F8E97B2B6C5}" destId="{93D3C34E-DE4F-4387-BEDC-1815B5599E6D}" srcOrd="0" destOrd="0" presId="urn:microsoft.com/office/officeart/2005/8/layout/hierarchy1"/>
    <dgm:cxn modelId="{22EE0E37-88BC-4919-868E-9AAB37FECF8C}" type="presParOf" srcId="{93D3C34E-DE4F-4387-BEDC-1815B5599E6D}" destId="{62DC9733-C3DD-4B82-B9F4-910F995169AD}" srcOrd="0" destOrd="0" presId="urn:microsoft.com/office/officeart/2005/8/layout/hierarchy1"/>
    <dgm:cxn modelId="{BDBEA876-E6AD-41D4-B254-99ACAA9C2491}" type="presParOf" srcId="{93D3C34E-DE4F-4387-BEDC-1815B5599E6D}" destId="{23932CDB-5D64-4EB0-B721-1137750DA854}" srcOrd="1" destOrd="0" presId="urn:microsoft.com/office/officeart/2005/8/layout/hierarchy1"/>
    <dgm:cxn modelId="{D1FA035E-B8C9-4B5F-BC75-D1E0686C131D}" type="presParOf" srcId="{EDAF00F0-59D7-47E9-9EC3-4F8E97B2B6C5}" destId="{D73AD9BF-E9EA-48F9-BA07-D40CFFEB94C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406176-A2BB-40B2-B36E-D4CF24F2CA48}">
      <dsp:nvSpPr>
        <dsp:cNvPr id="0" name=""/>
        <dsp:cNvSpPr/>
      </dsp:nvSpPr>
      <dsp:spPr>
        <a:xfrm>
          <a:off x="6894049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117804-7620-4506-B2C8-934A43A4021C}">
      <dsp:nvSpPr>
        <dsp:cNvPr id="0" name=""/>
        <dsp:cNvSpPr/>
      </dsp:nvSpPr>
      <dsp:spPr>
        <a:xfrm>
          <a:off x="6184809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93BA7-CF25-4BB3-A688-A2BA63CB03A6}">
      <dsp:nvSpPr>
        <dsp:cNvPr id="0" name=""/>
        <dsp:cNvSpPr/>
      </dsp:nvSpPr>
      <dsp:spPr>
        <a:xfrm>
          <a:off x="6848329" y="1812098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62082B-2676-46AB-BD7F-D7A0B0A17828}">
      <dsp:nvSpPr>
        <dsp:cNvPr id="0" name=""/>
        <dsp:cNvSpPr/>
      </dsp:nvSpPr>
      <dsp:spPr>
        <a:xfrm>
          <a:off x="5120950" y="737600"/>
          <a:ext cx="1773098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1773098" y="230019"/>
              </a:lnTo>
              <a:lnTo>
                <a:pt x="1773098" y="3375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F273C82-0396-42E3-83A9-C78A52334B08}">
      <dsp:nvSpPr>
        <dsp:cNvPr id="0" name=""/>
        <dsp:cNvSpPr/>
      </dsp:nvSpPr>
      <dsp:spPr>
        <a:xfrm>
          <a:off x="4766330" y="3961094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A4F656-1116-424D-A470-D571CD18EC5D}">
      <dsp:nvSpPr>
        <dsp:cNvPr id="0" name=""/>
        <dsp:cNvSpPr/>
      </dsp:nvSpPr>
      <dsp:spPr>
        <a:xfrm>
          <a:off x="4057090" y="3961094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149DF9-2F21-4930-BFC7-889DB7B2D453}">
      <dsp:nvSpPr>
        <dsp:cNvPr id="0" name=""/>
        <dsp:cNvSpPr/>
      </dsp:nvSpPr>
      <dsp:spPr>
        <a:xfrm>
          <a:off x="4720610" y="2886596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B3077-C8FA-4D15-BB1C-FF8E0C43C8CD}">
      <dsp:nvSpPr>
        <dsp:cNvPr id="0" name=""/>
        <dsp:cNvSpPr/>
      </dsp:nvSpPr>
      <dsp:spPr>
        <a:xfrm>
          <a:off x="3347851" y="1812098"/>
          <a:ext cx="141847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1418479" y="230019"/>
              </a:lnTo>
              <a:lnTo>
                <a:pt x="141847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0D558-5195-4BC0-B186-9CB9EC29AD9E}">
      <dsp:nvSpPr>
        <dsp:cNvPr id="0" name=""/>
        <dsp:cNvSpPr/>
      </dsp:nvSpPr>
      <dsp:spPr>
        <a:xfrm>
          <a:off x="2592891" y="3961094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0ED313-BF2A-4712-9AAC-3AA874EF1444}">
      <dsp:nvSpPr>
        <dsp:cNvPr id="0" name=""/>
        <dsp:cNvSpPr/>
      </dsp:nvSpPr>
      <dsp:spPr>
        <a:xfrm>
          <a:off x="1929372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0019"/>
              </a:lnTo>
              <a:lnTo>
                <a:pt x="709239" y="230019"/>
              </a:lnTo>
              <a:lnTo>
                <a:pt x="709239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FCE72-C7C6-48F8-8DCA-090164E50F6F}">
      <dsp:nvSpPr>
        <dsp:cNvPr id="0" name=""/>
        <dsp:cNvSpPr/>
      </dsp:nvSpPr>
      <dsp:spPr>
        <a:xfrm>
          <a:off x="1174412" y="3961094"/>
          <a:ext cx="91440" cy="3375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D06F3-0B70-448B-9A2F-33E60BF25AA4}">
      <dsp:nvSpPr>
        <dsp:cNvPr id="0" name=""/>
        <dsp:cNvSpPr/>
      </dsp:nvSpPr>
      <dsp:spPr>
        <a:xfrm>
          <a:off x="1220132" y="2886596"/>
          <a:ext cx="709239" cy="337533"/>
        </a:xfrm>
        <a:custGeom>
          <a:avLst/>
          <a:gdLst/>
          <a:ahLst/>
          <a:cxnLst/>
          <a:rect l="0" t="0" r="0" b="0"/>
          <a:pathLst>
            <a:path>
              <a:moveTo>
                <a:pt x="709239" y="0"/>
              </a:moveTo>
              <a:lnTo>
                <a:pt x="70923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319C34-A1CE-4B2A-A5D4-21810C372B30}">
      <dsp:nvSpPr>
        <dsp:cNvPr id="0" name=""/>
        <dsp:cNvSpPr/>
      </dsp:nvSpPr>
      <dsp:spPr>
        <a:xfrm>
          <a:off x="1929372" y="1812098"/>
          <a:ext cx="1418479" cy="337533"/>
        </a:xfrm>
        <a:custGeom>
          <a:avLst/>
          <a:gdLst/>
          <a:ahLst/>
          <a:cxnLst/>
          <a:rect l="0" t="0" r="0" b="0"/>
          <a:pathLst>
            <a:path>
              <a:moveTo>
                <a:pt x="1418479" y="0"/>
              </a:moveTo>
              <a:lnTo>
                <a:pt x="1418479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FB572F-6F21-485D-AB30-8E4F4BBFDF9B}">
      <dsp:nvSpPr>
        <dsp:cNvPr id="0" name=""/>
        <dsp:cNvSpPr/>
      </dsp:nvSpPr>
      <dsp:spPr>
        <a:xfrm>
          <a:off x="3347851" y="737600"/>
          <a:ext cx="1773098" cy="337533"/>
        </a:xfrm>
        <a:custGeom>
          <a:avLst/>
          <a:gdLst/>
          <a:ahLst/>
          <a:cxnLst/>
          <a:rect l="0" t="0" r="0" b="0"/>
          <a:pathLst>
            <a:path>
              <a:moveTo>
                <a:pt x="1773098" y="0"/>
              </a:moveTo>
              <a:lnTo>
                <a:pt x="1773098" y="230019"/>
              </a:lnTo>
              <a:lnTo>
                <a:pt x="0" y="230019"/>
              </a:lnTo>
              <a:lnTo>
                <a:pt x="0" y="337533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BE214D-B9CD-47C6-9300-20F43B4C753B}">
      <dsp:nvSpPr>
        <dsp:cNvPr id="0" name=""/>
        <dsp:cNvSpPr/>
      </dsp:nvSpPr>
      <dsp:spPr>
        <a:xfrm>
          <a:off x="4540663" y="636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941E3-9E1B-40EA-B43C-0B84CFD08A8E}">
      <dsp:nvSpPr>
        <dsp:cNvPr id="0" name=""/>
        <dsp:cNvSpPr/>
      </dsp:nvSpPr>
      <dsp:spPr>
        <a:xfrm>
          <a:off x="4669615" y="123141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困難</a:t>
          </a:r>
          <a:endParaRPr lang="zh-TW" altLang="en-US" sz="1800" b="1" kern="1200" dirty="0"/>
        </a:p>
      </dsp:txBody>
      <dsp:txXfrm>
        <a:off x="4691200" y="144726"/>
        <a:ext cx="1117403" cy="693794"/>
      </dsp:txXfrm>
    </dsp:sp>
    <dsp:sp modelId="{CC973401-B7FF-406C-963E-1139FBC4F802}">
      <dsp:nvSpPr>
        <dsp:cNvPr id="0" name=""/>
        <dsp:cNvSpPr/>
      </dsp:nvSpPr>
      <dsp:spPr>
        <a:xfrm>
          <a:off x="2767564" y="1075134"/>
          <a:ext cx="1160573" cy="73696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23528-D094-4643-8D41-410B5F6C2EF5}">
      <dsp:nvSpPr>
        <dsp:cNvPr id="0" name=""/>
        <dsp:cNvSpPr/>
      </dsp:nvSpPr>
      <dsp:spPr>
        <a:xfrm>
          <a:off x="2896517" y="1197639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2918102" y="1219224"/>
        <a:ext cx="1117403" cy="693794"/>
      </dsp:txXfrm>
    </dsp:sp>
    <dsp:sp modelId="{669901B5-8C0B-4BFF-9FB4-E213929174AE}">
      <dsp:nvSpPr>
        <dsp:cNvPr id="0" name=""/>
        <dsp:cNvSpPr/>
      </dsp:nvSpPr>
      <dsp:spPr>
        <a:xfrm>
          <a:off x="1349085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042431-E665-4088-941A-1CEE940F740C}">
      <dsp:nvSpPr>
        <dsp:cNvPr id="0" name=""/>
        <dsp:cNvSpPr/>
      </dsp:nvSpPr>
      <dsp:spPr>
        <a:xfrm>
          <a:off x="1478037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1499622" y="2293722"/>
        <a:ext cx="1117403" cy="693794"/>
      </dsp:txXfrm>
    </dsp:sp>
    <dsp:sp modelId="{2A7A5724-52CA-40A1-865D-C4FF76BBED2F}">
      <dsp:nvSpPr>
        <dsp:cNvPr id="0" name=""/>
        <dsp:cNvSpPr/>
      </dsp:nvSpPr>
      <dsp:spPr>
        <a:xfrm>
          <a:off x="639845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65A47-7D36-4478-A40B-A13AE01E6809}">
      <dsp:nvSpPr>
        <dsp:cNvPr id="0" name=""/>
        <dsp:cNvSpPr/>
      </dsp:nvSpPr>
      <dsp:spPr>
        <a:xfrm>
          <a:off x="768798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790383" y="3368220"/>
        <a:ext cx="1117403" cy="693794"/>
      </dsp:txXfrm>
    </dsp:sp>
    <dsp:sp modelId="{7648D86E-608A-4D40-B6DE-6F7F21342DF6}">
      <dsp:nvSpPr>
        <dsp:cNvPr id="0" name=""/>
        <dsp:cNvSpPr/>
      </dsp:nvSpPr>
      <dsp:spPr>
        <a:xfrm>
          <a:off x="639845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B0927A-B4EA-4744-B87B-9DD8557F83E2}">
      <dsp:nvSpPr>
        <dsp:cNvPr id="0" name=""/>
        <dsp:cNvSpPr/>
      </dsp:nvSpPr>
      <dsp:spPr>
        <a:xfrm>
          <a:off x="768798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790383" y="4442718"/>
        <a:ext cx="1117403" cy="693794"/>
      </dsp:txXfrm>
    </dsp:sp>
    <dsp:sp modelId="{0119C9FA-93A0-4BBF-AA8D-7F75A27EE6FB}">
      <dsp:nvSpPr>
        <dsp:cNvPr id="0" name=""/>
        <dsp:cNvSpPr/>
      </dsp:nvSpPr>
      <dsp:spPr>
        <a:xfrm>
          <a:off x="2058324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259EF-FE29-4CC0-B9BD-CA0CB8F1EBD3}">
      <dsp:nvSpPr>
        <dsp:cNvPr id="0" name=""/>
        <dsp:cNvSpPr/>
      </dsp:nvSpPr>
      <dsp:spPr>
        <a:xfrm>
          <a:off x="2187277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2208862" y="3368220"/>
        <a:ext cx="1117403" cy="693794"/>
      </dsp:txXfrm>
    </dsp:sp>
    <dsp:sp modelId="{F297A8BC-4D49-4766-856F-DADBE379892F}">
      <dsp:nvSpPr>
        <dsp:cNvPr id="0" name=""/>
        <dsp:cNvSpPr/>
      </dsp:nvSpPr>
      <dsp:spPr>
        <a:xfrm>
          <a:off x="2058324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67EEDF-E8FD-43EF-B4DC-B4E7732C8F1F}">
      <dsp:nvSpPr>
        <dsp:cNvPr id="0" name=""/>
        <dsp:cNvSpPr/>
      </dsp:nvSpPr>
      <dsp:spPr>
        <a:xfrm>
          <a:off x="2187277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/>
        </a:p>
      </dsp:txBody>
      <dsp:txXfrm>
        <a:off x="2208862" y="4442718"/>
        <a:ext cx="1117403" cy="693794"/>
      </dsp:txXfrm>
    </dsp:sp>
    <dsp:sp modelId="{9A3F4D2C-812D-4636-96CF-0061F8F88395}">
      <dsp:nvSpPr>
        <dsp:cNvPr id="0" name=""/>
        <dsp:cNvSpPr/>
      </dsp:nvSpPr>
      <dsp:spPr>
        <a:xfrm>
          <a:off x="4186043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20321B-1363-4CC6-BC53-8A96191E8BDC}">
      <dsp:nvSpPr>
        <dsp:cNvPr id="0" name=""/>
        <dsp:cNvSpPr/>
      </dsp:nvSpPr>
      <dsp:spPr>
        <a:xfrm>
          <a:off x="4314996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4336581" y="2293722"/>
        <a:ext cx="1117403" cy="693794"/>
      </dsp:txXfrm>
    </dsp:sp>
    <dsp:sp modelId="{74318D85-F23B-414D-8660-6082F4B35295}">
      <dsp:nvSpPr>
        <dsp:cNvPr id="0" name=""/>
        <dsp:cNvSpPr/>
      </dsp:nvSpPr>
      <dsp:spPr>
        <a:xfrm>
          <a:off x="4186043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8CE9F-DFAF-458B-9704-F149F38A0434}">
      <dsp:nvSpPr>
        <dsp:cNvPr id="0" name=""/>
        <dsp:cNvSpPr/>
      </dsp:nvSpPr>
      <dsp:spPr>
        <a:xfrm>
          <a:off x="4314996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4336581" y="3368220"/>
        <a:ext cx="1117403" cy="693794"/>
      </dsp:txXfrm>
    </dsp:sp>
    <dsp:sp modelId="{C857FE6B-8330-47B5-AA4E-6FFE400625A0}">
      <dsp:nvSpPr>
        <dsp:cNvPr id="0" name=""/>
        <dsp:cNvSpPr/>
      </dsp:nvSpPr>
      <dsp:spPr>
        <a:xfrm>
          <a:off x="3476803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CE84A-BE90-4C70-A555-73EF4EDD501D}">
      <dsp:nvSpPr>
        <dsp:cNvPr id="0" name=""/>
        <dsp:cNvSpPr/>
      </dsp:nvSpPr>
      <dsp:spPr>
        <a:xfrm>
          <a:off x="3605756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3627341" y="4442718"/>
        <a:ext cx="1117403" cy="693794"/>
      </dsp:txXfrm>
    </dsp:sp>
    <dsp:sp modelId="{55E2FD54-2AB2-4E07-AAE3-C9D635DF74DF}">
      <dsp:nvSpPr>
        <dsp:cNvPr id="0" name=""/>
        <dsp:cNvSpPr/>
      </dsp:nvSpPr>
      <dsp:spPr>
        <a:xfrm>
          <a:off x="4895283" y="4298628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EEE1F2-E964-46A2-A4A9-F3D35524D8F1}">
      <dsp:nvSpPr>
        <dsp:cNvPr id="0" name=""/>
        <dsp:cNvSpPr/>
      </dsp:nvSpPr>
      <dsp:spPr>
        <a:xfrm>
          <a:off x="5024235" y="4421133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smtClean="0"/>
            <a:t>最終</a:t>
          </a:r>
          <a:r>
            <a:rPr lang="zh-TW" altLang="en-US" sz="1800" b="1" kern="1200" dirty="0" smtClean="0"/>
            <a:t>結果：壞處</a:t>
          </a:r>
          <a:endParaRPr lang="zh-TW" altLang="en-US" sz="1800" b="1" kern="1200" dirty="0"/>
        </a:p>
      </dsp:txBody>
      <dsp:txXfrm>
        <a:off x="5045820" y="4442718"/>
        <a:ext cx="1117403" cy="693794"/>
      </dsp:txXfrm>
    </dsp:sp>
    <dsp:sp modelId="{6C34B0EE-70EC-4788-A37A-8DA83DF1D0D1}">
      <dsp:nvSpPr>
        <dsp:cNvPr id="0" name=""/>
        <dsp:cNvSpPr/>
      </dsp:nvSpPr>
      <dsp:spPr>
        <a:xfrm>
          <a:off x="6313762" y="1075134"/>
          <a:ext cx="1160573" cy="736964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488D2-5D68-4AF6-A032-07F0076A314A}">
      <dsp:nvSpPr>
        <dsp:cNvPr id="0" name=""/>
        <dsp:cNvSpPr/>
      </dsp:nvSpPr>
      <dsp:spPr>
        <a:xfrm>
          <a:off x="6442714" y="1197639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6464299" y="1219224"/>
        <a:ext cx="1117403" cy="693794"/>
      </dsp:txXfrm>
    </dsp:sp>
    <dsp:sp modelId="{1F037C66-787A-4F9A-B777-595C23417B25}">
      <dsp:nvSpPr>
        <dsp:cNvPr id="0" name=""/>
        <dsp:cNvSpPr/>
      </dsp:nvSpPr>
      <dsp:spPr>
        <a:xfrm>
          <a:off x="6313762" y="2149632"/>
          <a:ext cx="1160573" cy="736964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139B52-5E7F-452E-A831-13CDDC4661C4}">
      <dsp:nvSpPr>
        <dsp:cNvPr id="0" name=""/>
        <dsp:cNvSpPr/>
      </dsp:nvSpPr>
      <dsp:spPr>
        <a:xfrm>
          <a:off x="6442714" y="2272137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6464299" y="2293722"/>
        <a:ext cx="1117403" cy="693794"/>
      </dsp:txXfrm>
    </dsp:sp>
    <dsp:sp modelId="{02AD60EB-A63E-4F89-88AA-8A79EF58B86F}">
      <dsp:nvSpPr>
        <dsp:cNvPr id="0" name=""/>
        <dsp:cNvSpPr/>
      </dsp:nvSpPr>
      <dsp:spPr>
        <a:xfrm>
          <a:off x="5604522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EABEE-EDDC-40E8-B881-D2903FBBE421}">
      <dsp:nvSpPr>
        <dsp:cNvPr id="0" name=""/>
        <dsp:cNvSpPr/>
      </dsp:nvSpPr>
      <dsp:spPr>
        <a:xfrm>
          <a:off x="5733475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5755060" y="3368220"/>
        <a:ext cx="1117403" cy="693794"/>
      </dsp:txXfrm>
    </dsp:sp>
    <dsp:sp modelId="{207E7570-8C90-418B-9AE3-4C82B3900B12}">
      <dsp:nvSpPr>
        <dsp:cNvPr id="0" name=""/>
        <dsp:cNvSpPr/>
      </dsp:nvSpPr>
      <dsp:spPr>
        <a:xfrm>
          <a:off x="7023001" y="3224130"/>
          <a:ext cx="1160573" cy="73696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272682-C9AC-4115-9065-4ABDAEF7C820}">
      <dsp:nvSpPr>
        <dsp:cNvPr id="0" name=""/>
        <dsp:cNvSpPr/>
      </dsp:nvSpPr>
      <dsp:spPr>
        <a:xfrm>
          <a:off x="7151954" y="3346635"/>
          <a:ext cx="1160573" cy="73696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 dirty="0"/>
        </a:p>
      </dsp:txBody>
      <dsp:txXfrm>
        <a:off x="7173539" y="3368220"/>
        <a:ext cx="1117403" cy="6937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406176-A2BB-40B2-B36E-D4CF24F2CA48}">
      <dsp:nvSpPr>
        <dsp:cNvPr id="0" name=""/>
        <dsp:cNvSpPr/>
      </dsp:nvSpPr>
      <dsp:spPr>
        <a:xfrm>
          <a:off x="8595353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847978" y="275014"/>
              </a:lnTo>
              <a:lnTo>
                <a:pt x="847978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A117804-7620-4506-B2C8-934A43A4021C}">
      <dsp:nvSpPr>
        <dsp:cNvPr id="0" name=""/>
        <dsp:cNvSpPr/>
      </dsp:nvSpPr>
      <dsp:spPr>
        <a:xfrm>
          <a:off x="7747375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847978" y="0"/>
              </a:moveTo>
              <a:lnTo>
                <a:pt x="84797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E93BA7-CF25-4BB3-A688-A2BA63CB03A6}">
      <dsp:nvSpPr>
        <dsp:cNvPr id="0" name=""/>
        <dsp:cNvSpPr/>
      </dsp:nvSpPr>
      <dsp:spPr>
        <a:xfrm>
          <a:off x="8549633" y="1814058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62082B-2676-46AB-BD7F-D7A0B0A17828}">
      <dsp:nvSpPr>
        <dsp:cNvPr id="0" name=""/>
        <dsp:cNvSpPr/>
      </dsp:nvSpPr>
      <dsp:spPr>
        <a:xfrm>
          <a:off x="6205595" y="882279"/>
          <a:ext cx="238975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2389758" y="275014"/>
              </a:lnTo>
              <a:lnTo>
                <a:pt x="2389758" y="4035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2756A6-A6E6-4384-9E79-8DDFCEF014A3}">
      <dsp:nvSpPr>
        <dsp:cNvPr id="0" name=""/>
        <dsp:cNvSpPr/>
      </dsp:nvSpPr>
      <dsp:spPr>
        <a:xfrm>
          <a:off x="5511794" y="3677615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847978" y="275014"/>
              </a:lnTo>
              <a:lnTo>
                <a:pt x="847978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A4F656-1116-424D-A470-D571CD18EC5D}">
      <dsp:nvSpPr>
        <dsp:cNvPr id="0" name=""/>
        <dsp:cNvSpPr/>
      </dsp:nvSpPr>
      <dsp:spPr>
        <a:xfrm>
          <a:off x="4663816" y="3677615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847978" y="0"/>
              </a:moveTo>
              <a:lnTo>
                <a:pt x="84797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149DF9-2F21-4930-BFC7-889DB7B2D453}">
      <dsp:nvSpPr>
        <dsp:cNvPr id="0" name=""/>
        <dsp:cNvSpPr/>
      </dsp:nvSpPr>
      <dsp:spPr>
        <a:xfrm>
          <a:off x="5466074" y="2745836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0B3077-C8FA-4D15-BB1C-FF8E0C43C8CD}">
      <dsp:nvSpPr>
        <dsp:cNvPr id="0" name=""/>
        <dsp:cNvSpPr/>
      </dsp:nvSpPr>
      <dsp:spPr>
        <a:xfrm>
          <a:off x="3815837" y="1814058"/>
          <a:ext cx="1695957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1695957" y="275014"/>
              </a:lnTo>
              <a:lnTo>
                <a:pt x="1695957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F0D558-5195-4BC0-B186-9CB9EC29AD9E}">
      <dsp:nvSpPr>
        <dsp:cNvPr id="0" name=""/>
        <dsp:cNvSpPr/>
      </dsp:nvSpPr>
      <dsp:spPr>
        <a:xfrm>
          <a:off x="2922138" y="3677615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D0ED313-BF2A-4712-9AAC-3AA874EF1444}">
      <dsp:nvSpPr>
        <dsp:cNvPr id="0" name=""/>
        <dsp:cNvSpPr/>
      </dsp:nvSpPr>
      <dsp:spPr>
        <a:xfrm>
          <a:off x="2119880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5014"/>
              </a:lnTo>
              <a:lnTo>
                <a:pt x="847978" y="275014"/>
              </a:lnTo>
              <a:lnTo>
                <a:pt x="847978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BFCE72-C7C6-48F8-8DCA-090164E50F6F}">
      <dsp:nvSpPr>
        <dsp:cNvPr id="0" name=""/>
        <dsp:cNvSpPr/>
      </dsp:nvSpPr>
      <dsp:spPr>
        <a:xfrm>
          <a:off x="1226181" y="3677615"/>
          <a:ext cx="91440" cy="4035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9D06F3-0B70-448B-9A2F-33E60BF25AA4}">
      <dsp:nvSpPr>
        <dsp:cNvPr id="0" name=""/>
        <dsp:cNvSpPr/>
      </dsp:nvSpPr>
      <dsp:spPr>
        <a:xfrm>
          <a:off x="1271901" y="2745836"/>
          <a:ext cx="847978" cy="403560"/>
        </a:xfrm>
        <a:custGeom>
          <a:avLst/>
          <a:gdLst/>
          <a:ahLst/>
          <a:cxnLst/>
          <a:rect l="0" t="0" r="0" b="0"/>
          <a:pathLst>
            <a:path>
              <a:moveTo>
                <a:pt x="847978" y="0"/>
              </a:moveTo>
              <a:lnTo>
                <a:pt x="84797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E319C34-A1CE-4B2A-A5D4-21810C372B30}">
      <dsp:nvSpPr>
        <dsp:cNvPr id="0" name=""/>
        <dsp:cNvSpPr/>
      </dsp:nvSpPr>
      <dsp:spPr>
        <a:xfrm>
          <a:off x="2119880" y="1814058"/>
          <a:ext cx="1695957" cy="403560"/>
        </a:xfrm>
        <a:custGeom>
          <a:avLst/>
          <a:gdLst/>
          <a:ahLst/>
          <a:cxnLst/>
          <a:rect l="0" t="0" r="0" b="0"/>
          <a:pathLst>
            <a:path>
              <a:moveTo>
                <a:pt x="1695957" y="0"/>
              </a:moveTo>
              <a:lnTo>
                <a:pt x="1695957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FB572F-6F21-485D-AB30-8E4F4BBFDF9B}">
      <dsp:nvSpPr>
        <dsp:cNvPr id="0" name=""/>
        <dsp:cNvSpPr/>
      </dsp:nvSpPr>
      <dsp:spPr>
        <a:xfrm>
          <a:off x="3815837" y="882279"/>
          <a:ext cx="2389758" cy="403560"/>
        </a:xfrm>
        <a:custGeom>
          <a:avLst/>
          <a:gdLst/>
          <a:ahLst/>
          <a:cxnLst/>
          <a:rect l="0" t="0" r="0" b="0"/>
          <a:pathLst>
            <a:path>
              <a:moveTo>
                <a:pt x="2389758" y="0"/>
              </a:moveTo>
              <a:lnTo>
                <a:pt x="2389758" y="275014"/>
              </a:lnTo>
              <a:lnTo>
                <a:pt x="0" y="275014"/>
              </a:lnTo>
              <a:lnTo>
                <a:pt x="0" y="40356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BE214D-B9CD-47C6-9300-20F43B4C753B}">
      <dsp:nvSpPr>
        <dsp:cNvPr id="0" name=""/>
        <dsp:cNvSpPr/>
      </dsp:nvSpPr>
      <dsp:spPr>
        <a:xfrm>
          <a:off x="5511794" y="1152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2941E3-9E1B-40EA-B43C-0B84CFD08A8E}">
      <dsp:nvSpPr>
        <dsp:cNvPr id="0" name=""/>
        <dsp:cNvSpPr/>
      </dsp:nvSpPr>
      <dsp:spPr>
        <a:xfrm>
          <a:off x="5665972" y="147621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困難</a:t>
          </a:r>
          <a:endParaRPr lang="zh-TW" altLang="en-US" sz="1800" b="1" kern="1200" dirty="0"/>
        </a:p>
      </dsp:txBody>
      <dsp:txXfrm>
        <a:off x="5691779" y="173428"/>
        <a:ext cx="1335987" cy="829512"/>
      </dsp:txXfrm>
    </dsp:sp>
    <dsp:sp modelId="{CC973401-B7FF-406C-963E-1139FBC4F802}">
      <dsp:nvSpPr>
        <dsp:cNvPr id="0" name=""/>
        <dsp:cNvSpPr/>
      </dsp:nvSpPr>
      <dsp:spPr>
        <a:xfrm>
          <a:off x="3122036" y="1285840"/>
          <a:ext cx="1387601" cy="528217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623528-D094-4643-8D41-410B5F6C2EF5}">
      <dsp:nvSpPr>
        <dsp:cNvPr id="0" name=""/>
        <dsp:cNvSpPr/>
      </dsp:nvSpPr>
      <dsp:spPr>
        <a:xfrm>
          <a:off x="3276214" y="1432309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3291685" y="1447780"/>
        <a:ext cx="1356659" cy="497275"/>
      </dsp:txXfrm>
    </dsp:sp>
    <dsp:sp modelId="{669901B5-8C0B-4BFF-9FB4-E213929174AE}">
      <dsp:nvSpPr>
        <dsp:cNvPr id="0" name=""/>
        <dsp:cNvSpPr/>
      </dsp:nvSpPr>
      <dsp:spPr>
        <a:xfrm>
          <a:off x="1426079" y="2217618"/>
          <a:ext cx="1387601" cy="52821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042431-E665-4088-941A-1CEE940F740C}">
      <dsp:nvSpPr>
        <dsp:cNvPr id="0" name=""/>
        <dsp:cNvSpPr/>
      </dsp:nvSpPr>
      <dsp:spPr>
        <a:xfrm>
          <a:off x="1580257" y="2364088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1595728" y="2379559"/>
        <a:ext cx="1356659" cy="497275"/>
      </dsp:txXfrm>
    </dsp:sp>
    <dsp:sp modelId="{2A7A5724-52CA-40A1-865D-C4FF76BBED2F}">
      <dsp:nvSpPr>
        <dsp:cNvPr id="0" name=""/>
        <dsp:cNvSpPr/>
      </dsp:nvSpPr>
      <dsp:spPr>
        <a:xfrm>
          <a:off x="578100" y="3149397"/>
          <a:ext cx="1387601" cy="52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D65A47-7D36-4478-A40B-A13AE01E6809}">
      <dsp:nvSpPr>
        <dsp:cNvPr id="0" name=""/>
        <dsp:cNvSpPr/>
      </dsp:nvSpPr>
      <dsp:spPr>
        <a:xfrm>
          <a:off x="732278" y="3295866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747749" y="3311337"/>
        <a:ext cx="1356659" cy="497275"/>
      </dsp:txXfrm>
    </dsp:sp>
    <dsp:sp modelId="{7648D86E-608A-4D40-B6DE-6F7F21342DF6}">
      <dsp:nvSpPr>
        <dsp:cNvPr id="0" name=""/>
        <dsp:cNvSpPr/>
      </dsp:nvSpPr>
      <dsp:spPr>
        <a:xfrm>
          <a:off x="578100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FB0927A-B4EA-4744-B87B-9DD8557F83E2}">
      <dsp:nvSpPr>
        <dsp:cNvPr id="0" name=""/>
        <dsp:cNvSpPr/>
      </dsp:nvSpPr>
      <dsp:spPr>
        <a:xfrm>
          <a:off x="732278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758085" y="4253452"/>
        <a:ext cx="1335987" cy="829512"/>
      </dsp:txXfrm>
    </dsp:sp>
    <dsp:sp modelId="{0119C9FA-93A0-4BBF-AA8D-7F75A27EE6FB}">
      <dsp:nvSpPr>
        <dsp:cNvPr id="0" name=""/>
        <dsp:cNvSpPr/>
      </dsp:nvSpPr>
      <dsp:spPr>
        <a:xfrm>
          <a:off x="2274058" y="3149397"/>
          <a:ext cx="1387601" cy="52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6259EF-FE29-4CC0-B9BD-CA0CB8F1EBD3}">
      <dsp:nvSpPr>
        <dsp:cNvPr id="0" name=""/>
        <dsp:cNvSpPr/>
      </dsp:nvSpPr>
      <dsp:spPr>
        <a:xfrm>
          <a:off x="2428236" y="3295866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2443707" y="3311337"/>
        <a:ext cx="1356659" cy="497275"/>
      </dsp:txXfrm>
    </dsp:sp>
    <dsp:sp modelId="{F297A8BC-4D49-4766-856F-DADBE379892F}">
      <dsp:nvSpPr>
        <dsp:cNvPr id="0" name=""/>
        <dsp:cNvSpPr/>
      </dsp:nvSpPr>
      <dsp:spPr>
        <a:xfrm>
          <a:off x="2274058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B67EEDF-E8FD-43EF-B4DC-B4E7732C8F1F}">
      <dsp:nvSpPr>
        <dsp:cNvPr id="0" name=""/>
        <dsp:cNvSpPr/>
      </dsp:nvSpPr>
      <dsp:spPr>
        <a:xfrm>
          <a:off x="2428236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/>
        </a:p>
      </dsp:txBody>
      <dsp:txXfrm>
        <a:off x="2454043" y="4253452"/>
        <a:ext cx="1335987" cy="829512"/>
      </dsp:txXfrm>
    </dsp:sp>
    <dsp:sp modelId="{9A3F4D2C-812D-4636-96CF-0061F8F88395}">
      <dsp:nvSpPr>
        <dsp:cNvPr id="0" name=""/>
        <dsp:cNvSpPr/>
      </dsp:nvSpPr>
      <dsp:spPr>
        <a:xfrm>
          <a:off x="4817994" y="2217618"/>
          <a:ext cx="1387601" cy="52821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20321B-1363-4CC6-BC53-8A96191E8BDC}">
      <dsp:nvSpPr>
        <dsp:cNvPr id="0" name=""/>
        <dsp:cNvSpPr/>
      </dsp:nvSpPr>
      <dsp:spPr>
        <a:xfrm>
          <a:off x="4972172" y="2364088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4987643" y="2379559"/>
        <a:ext cx="1356659" cy="497275"/>
      </dsp:txXfrm>
    </dsp:sp>
    <dsp:sp modelId="{74318D85-F23B-414D-8660-6082F4B35295}">
      <dsp:nvSpPr>
        <dsp:cNvPr id="0" name=""/>
        <dsp:cNvSpPr/>
      </dsp:nvSpPr>
      <dsp:spPr>
        <a:xfrm>
          <a:off x="4817994" y="3149397"/>
          <a:ext cx="1387601" cy="5282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68CE9F-DFAF-458B-9704-F149F38A0434}">
      <dsp:nvSpPr>
        <dsp:cNvPr id="0" name=""/>
        <dsp:cNvSpPr/>
      </dsp:nvSpPr>
      <dsp:spPr>
        <a:xfrm>
          <a:off x="4972172" y="3295866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即時結果</a:t>
          </a:r>
          <a:endParaRPr lang="zh-TW" altLang="en-US" sz="1800" b="1" kern="1200" dirty="0"/>
        </a:p>
      </dsp:txBody>
      <dsp:txXfrm>
        <a:off x="4987643" y="3311337"/>
        <a:ext cx="1356659" cy="497275"/>
      </dsp:txXfrm>
    </dsp:sp>
    <dsp:sp modelId="{C857FE6B-8330-47B5-AA4E-6FFE400625A0}">
      <dsp:nvSpPr>
        <dsp:cNvPr id="0" name=""/>
        <dsp:cNvSpPr/>
      </dsp:nvSpPr>
      <dsp:spPr>
        <a:xfrm>
          <a:off x="3970015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CE84A-BE90-4C70-A555-73EF4EDD501D}">
      <dsp:nvSpPr>
        <dsp:cNvPr id="0" name=""/>
        <dsp:cNvSpPr/>
      </dsp:nvSpPr>
      <dsp:spPr>
        <a:xfrm>
          <a:off x="4124193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4150000" y="4253452"/>
        <a:ext cx="1335987" cy="829512"/>
      </dsp:txXfrm>
    </dsp:sp>
    <dsp:sp modelId="{CA9F103A-199C-4310-AC38-5FD746C40DC2}">
      <dsp:nvSpPr>
        <dsp:cNvPr id="0" name=""/>
        <dsp:cNvSpPr/>
      </dsp:nvSpPr>
      <dsp:spPr>
        <a:xfrm>
          <a:off x="5665972" y="4081176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72450F-E8E3-469A-BC52-FD18760BCA53}">
      <dsp:nvSpPr>
        <dsp:cNvPr id="0" name=""/>
        <dsp:cNvSpPr/>
      </dsp:nvSpPr>
      <dsp:spPr>
        <a:xfrm>
          <a:off x="5820150" y="4227645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smtClean="0"/>
            <a:t>最終</a:t>
          </a:r>
          <a:r>
            <a:rPr lang="zh-TW" altLang="en-US" sz="1800" b="1" kern="1200" dirty="0" smtClean="0"/>
            <a:t>結果：壞處</a:t>
          </a:r>
          <a:endParaRPr lang="zh-TW" altLang="en-US" sz="1800" b="1" kern="1200" dirty="0"/>
        </a:p>
      </dsp:txBody>
      <dsp:txXfrm>
        <a:off x="5845957" y="4253452"/>
        <a:ext cx="1335987" cy="829512"/>
      </dsp:txXfrm>
    </dsp:sp>
    <dsp:sp modelId="{6C34B0EE-70EC-4788-A37A-8DA83DF1D0D1}">
      <dsp:nvSpPr>
        <dsp:cNvPr id="0" name=""/>
        <dsp:cNvSpPr/>
      </dsp:nvSpPr>
      <dsp:spPr>
        <a:xfrm>
          <a:off x="7901553" y="1285840"/>
          <a:ext cx="1387601" cy="528217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9488D2-5D68-4AF6-A032-07F0076A314A}">
      <dsp:nvSpPr>
        <dsp:cNvPr id="0" name=""/>
        <dsp:cNvSpPr/>
      </dsp:nvSpPr>
      <dsp:spPr>
        <a:xfrm>
          <a:off x="8055730" y="1432309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角度</a:t>
          </a:r>
          <a:endParaRPr lang="zh-TW" altLang="en-US" sz="1800" b="1" kern="1200" dirty="0"/>
        </a:p>
      </dsp:txBody>
      <dsp:txXfrm>
        <a:off x="8071201" y="1447780"/>
        <a:ext cx="1356659" cy="497275"/>
      </dsp:txXfrm>
    </dsp:sp>
    <dsp:sp modelId="{1F037C66-787A-4F9A-B777-595C23417B25}">
      <dsp:nvSpPr>
        <dsp:cNvPr id="0" name=""/>
        <dsp:cNvSpPr/>
      </dsp:nvSpPr>
      <dsp:spPr>
        <a:xfrm>
          <a:off x="7901553" y="2217618"/>
          <a:ext cx="1387601" cy="52821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139B52-5E7F-452E-A831-13CDDC4661C4}">
      <dsp:nvSpPr>
        <dsp:cNvPr id="0" name=""/>
        <dsp:cNvSpPr/>
      </dsp:nvSpPr>
      <dsp:spPr>
        <a:xfrm>
          <a:off x="8055730" y="2364088"/>
          <a:ext cx="1387601" cy="52821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解決方法</a:t>
          </a:r>
          <a:endParaRPr lang="zh-TW" altLang="en-US" sz="1800" b="1" kern="1200" dirty="0"/>
        </a:p>
      </dsp:txBody>
      <dsp:txXfrm>
        <a:off x="8071201" y="2379559"/>
        <a:ext cx="1356659" cy="497275"/>
      </dsp:txXfrm>
    </dsp:sp>
    <dsp:sp modelId="{02AD60EB-A63E-4F89-88AA-8A79EF58B86F}">
      <dsp:nvSpPr>
        <dsp:cNvPr id="0" name=""/>
        <dsp:cNvSpPr/>
      </dsp:nvSpPr>
      <dsp:spPr>
        <a:xfrm>
          <a:off x="7053574" y="3149397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2BEABEE-EDDC-40E8-B881-D2903FBBE421}">
      <dsp:nvSpPr>
        <dsp:cNvPr id="0" name=""/>
        <dsp:cNvSpPr/>
      </dsp:nvSpPr>
      <dsp:spPr>
        <a:xfrm>
          <a:off x="7207752" y="3295866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最終結果：好處</a:t>
          </a:r>
          <a:endParaRPr lang="zh-TW" altLang="en-US" sz="1800" b="1" kern="1200" dirty="0"/>
        </a:p>
      </dsp:txBody>
      <dsp:txXfrm>
        <a:off x="7233559" y="3321673"/>
        <a:ext cx="1335987" cy="829512"/>
      </dsp:txXfrm>
    </dsp:sp>
    <dsp:sp modelId="{207E7570-8C90-418B-9AE3-4C82B3900B12}">
      <dsp:nvSpPr>
        <dsp:cNvPr id="0" name=""/>
        <dsp:cNvSpPr/>
      </dsp:nvSpPr>
      <dsp:spPr>
        <a:xfrm>
          <a:off x="8749531" y="3149397"/>
          <a:ext cx="1387601" cy="8811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272682-C9AC-4115-9065-4ABDAEF7C820}">
      <dsp:nvSpPr>
        <dsp:cNvPr id="0" name=""/>
        <dsp:cNvSpPr/>
      </dsp:nvSpPr>
      <dsp:spPr>
        <a:xfrm>
          <a:off x="8903709" y="3295866"/>
          <a:ext cx="1387601" cy="88112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800" b="1" kern="1200" dirty="0" smtClean="0"/>
            <a:t>最終結果：壞處</a:t>
          </a:r>
          <a:endParaRPr lang="zh-TW" altLang="en-US" sz="1800" b="1" kern="1200" dirty="0"/>
        </a:p>
      </dsp:txBody>
      <dsp:txXfrm>
        <a:off x="8929516" y="3321673"/>
        <a:ext cx="1335987" cy="82951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BFB4BB-8DCA-472A-8D4C-533E08B30127}">
      <dsp:nvSpPr>
        <dsp:cNvPr id="0" name=""/>
        <dsp:cNvSpPr/>
      </dsp:nvSpPr>
      <dsp:spPr>
        <a:xfrm>
          <a:off x="5024358" y="2826934"/>
          <a:ext cx="91440" cy="526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66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732E5D-2CED-4CD3-A29D-1C01E147FF82}">
      <dsp:nvSpPr>
        <dsp:cNvPr id="0" name=""/>
        <dsp:cNvSpPr/>
      </dsp:nvSpPr>
      <dsp:spPr>
        <a:xfrm>
          <a:off x="3963392" y="1150305"/>
          <a:ext cx="1106685" cy="526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918"/>
              </a:lnTo>
              <a:lnTo>
                <a:pt x="1106685" y="358918"/>
              </a:lnTo>
              <a:lnTo>
                <a:pt x="1106685" y="5266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4319E1-FF28-44E3-9F36-4931686C8488}">
      <dsp:nvSpPr>
        <dsp:cNvPr id="0" name=""/>
        <dsp:cNvSpPr/>
      </dsp:nvSpPr>
      <dsp:spPr>
        <a:xfrm>
          <a:off x="2810986" y="2826934"/>
          <a:ext cx="91440" cy="526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66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62211D-8F38-4FB1-AEB5-381F2D444AFC}">
      <dsp:nvSpPr>
        <dsp:cNvPr id="0" name=""/>
        <dsp:cNvSpPr/>
      </dsp:nvSpPr>
      <dsp:spPr>
        <a:xfrm>
          <a:off x="2856706" y="1150305"/>
          <a:ext cx="1106685" cy="526681"/>
        </a:xfrm>
        <a:custGeom>
          <a:avLst/>
          <a:gdLst/>
          <a:ahLst/>
          <a:cxnLst/>
          <a:rect l="0" t="0" r="0" b="0"/>
          <a:pathLst>
            <a:path>
              <a:moveTo>
                <a:pt x="1106685" y="0"/>
              </a:moveTo>
              <a:lnTo>
                <a:pt x="1106685" y="358918"/>
              </a:lnTo>
              <a:lnTo>
                <a:pt x="0" y="358918"/>
              </a:lnTo>
              <a:lnTo>
                <a:pt x="0" y="5266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7FB420-F3AC-4E9A-974A-87984F9070F7}">
      <dsp:nvSpPr>
        <dsp:cNvPr id="0" name=""/>
        <dsp:cNvSpPr/>
      </dsp:nvSpPr>
      <dsp:spPr>
        <a:xfrm>
          <a:off x="2729055" y="357"/>
          <a:ext cx="2468674" cy="1149947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633DA1-8575-4CE9-842D-CF7D1974D157}">
      <dsp:nvSpPr>
        <dsp:cNvPr id="0" name=""/>
        <dsp:cNvSpPr/>
      </dsp:nvSpPr>
      <dsp:spPr>
        <a:xfrm>
          <a:off x="2930270" y="191512"/>
          <a:ext cx="2468674" cy="1149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100" b="1" kern="1200" dirty="0" smtClean="0"/>
            <a:t>兩個活動日期相撞，但都希望出席</a:t>
          </a:r>
          <a:endParaRPr lang="zh-TW" altLang="en-US" sz="2100" kern="1200" dirty="0"/>
        </a:p>
      </dsp:txBody>
      <dsp:txXfrm>
        <a:off x="2963951" y="225193"/>
        <a:ext cx="2401312" cy="1082585"/>
      </dsp:txXfrm>
    </dsp:sp>
    <dsp:sp modelId="{B54B2329-3BFF-4BE4-83F2-020B6849F504}">
      <dsp:nvSpPr>
        <dsp:cNvPr id="0" name=""/>
        <dsp:cNvSpPr/>
      </dsp:nvSpPr>
      <dsp:spPr>
        <a:xfrm>
          <a:off x="1951235" y="1676986"/>
          <a:ext cx="1810940" cy="1149947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16EE3-3C17-422F-A35E-1D1148DA6F96}">
      <dsp:nvSpPr>
        <dsp:cNvPr id="0" name=""/>
        <dsp:cNvSpPr/>
      </dsp:nvSpPr>
      <dsp:spPr>
        <a:xfrm>
          <a:off x="2152451" y="1868141"/>
          <a:ext cx="1810940" cy="1149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100" b="1" kern="1200" dirty="0" smtClean="0"/>
            <a:t>家庭</a:t>
          </a:r>
        </a:p>
      </dsp:txBody>
      <dsp:txXfrm>
        <a:off x="2186132" y="1901822"/>
        <a:ext cx="1743578" cy="1082585"/>
      </dsp:txXfrm>
    </dsp:sp>
    <dsp:sp modelId="{B8A8FB71-CFE6-4C46-A07B-9A456E8B3405}">
      <dsp:nvSpPr>
        <dsp:cNvPr id="0" name=""/>
        <dsp:cNvSpPr/>
      </dsp:nvSpPr>
      <dsp:spPr>
        <a:xfrm>
          <a:off x="1951235" y="3353616"/>
          <a:ext cx="1810940" cy="114994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F71552-C0AA-4A7D-9A5C-876BE622F006}">
      <dsp:nvSpPr>
        <dsp:cNvPr id="0" name=""/>
        <dsp:cNvSpPr/>
      </dsp:nvSpPr>
      <dsp:spPr>
        <a:xfrm>
          <a:off x="2152451" y="3544770"/>
          <a:ext cx="1810940" cy="1149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100" b="1" kern="1200" dirty="0" smtClean="0">
              <a:latin typeface="+mn-ea"/>
            </a:rPr>
            <a:t>選擇與家人聚餐</a:t>
          </a:r>
          <a:endParaRPr lang="zh-TW" altLang="en-US" sz="2100" kern="1200" dirty="0"/>
        </a:p>
      </dsp:txBody>
      <dsp:txXfrm>
        <a:off x="2186132" y="3578451"/>
        <a:ext cx="1743578" cy="1082585"/>
      </dsp:txXfrm>
    </dsp:sp>
    <dsp:sp modelId="{666833D3-0EAA-4000-8B7F-7D5BF43DB09A}">
      <dsp:nvSpPr>
        <dsp:cNvPr id="0" name=""/>
        <dsp:cNvSpPr/>
      </dsp:nvSpPr>
      <dsp:spPr>
        <a:xfrm>
          <a:off x="4164607" y="1676986"/>
          <a:ext cx="1810940" cy="1149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E16F41-E133-49E3-A401-BE289738FD90}">
      <dsp:nvSpPr>
        <dsp:cNvPr id="0" name=""/>
        <dsp:cNvSpPr/>
      </dsp:nvSpPr>
      <dsp:spPr>
        <a:xfrm>
          <a:off x="4365823" y="1868141"/>
          <a:ext cx="1810940" cy="1149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100" b="1" kern="1200" dirty="0" smtClean="0"/>
            <a:t>朋友</a:t>
          </a:r>
          <a:endParaRPr lang="zh-TW" altLang="en-US" sz="2100" b="1" kern="1200" dirty="0"/>
        </a:p>
      </dsp:txBody>
      <dsp:txXfrm>
        <a:off x="4399504" y="1901822"/>
        <a:ext cx="1743578" cy="1082585"/>
      </dsp:txXfrm>
    </dsp:sp>
    <dsp:sp modelId="{CFD0E36C-F319-44B7-8360-0272761EF57D}">
      <dsp:nvSpPr>
        <dsp:cNvPr id="0" name=""/>
        <dsp:cNvSpPr/>
      </dsp:nvSpPr>
      <dsp:spPr>
        <a:xfrm>
          <a:off x="4164607" y="3353616"/>
          <a:ext cx="1810940" cy="114994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264A62-0ACD-42C0-B503-5C6B2BCD6A2C}">
      <dsp:nvSpPr>
        <dsp:cNvPr id="0" name=""/>
        <dsp:cNvSpPr/>
      </dsp:nvSpPr>
      <dsp:spPr>
        <a:xfrm>
          <a:off x="4365823" y="3544770"/>
          <a:ext cx="1810940" cy="1149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100" b="1" kern="1200" dirty="0" smtClean="0">
              <a:latin typeface="+mn-ea"/>
            </a:rPr>
            <a:t>選擇與朋友聚會</a:t>
          </a:r>
          <a:endParaRPr lang="zh-TW" altLang="en-US" sz="2100" kern="1200" dirty="0"/>
        </a:p>
      </dsp:txBody>
      <dsp:txXfrm>
        <a:off x="4399504" y="3578451"/>
        <a:ext cx="1743578" cy="108258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D062BE-A1A1-4993-BB0B-ADB91658E5F9}">
      <dsp:nvSpPr>
        <dsp:cNvPr id="0" name=""/>
        <dsp:cNvSpPr/>
      </dsp:nvSpPr>
      <dsp:spPr>
        <a:xfrm>
          <a:off x="6131044" y="2826934"/>
          <a:ext cx="91440" cy="526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66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F332D1-D10D-408A-9057-B268FACC74EF}">
      <dsp:nvSpPr>
        <dsp:cNvPr id="0" name=""/>
        <dsp:cNvSpPr/>
      </dsp:nvSpPr>
      <dsp:spPr>
        <a:xfrm>
          <a:off x="3963392" y="1150305"/>
          <a:ext cx="2213371" cy="52668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8918"/>
              </a:lnTo>
              <a:lnTo>
                <a:pt x="2213371" y="358918"/>
              </a:lnTo>
              <a:lnTo>
                <a:pt x="2213371" y="5266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BFB4BB-8DCA-472A-8D4C-533E08B30127}">
      <dsp:nvSpPr>
        <dsp:cNvPr id="0" name=""/>
        <dsp:cNvSpPr/>
      </dsp:nvSpPr>
      <dsp:spPr>
        <a:xfrm>
          <a:off x="3917672" y="2826934"/>
          <a:ext cx="91440" cy="526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66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47D6D59-6325-4FF6-815D-054F3AB8335F}">
      <dsp:nvSpPr>
        <dsp:cNvPr id="0" name=""/>
        <dsp:cNvSpPr/>
      </dsp:nvSpPr>
      <dsp:spPr>
        <a:xfrm>
          <a:off x="3917672" y="1150305"/>
          <a:ext cx="91440" cy="526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66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64319E1-FF28-44E3-9F36-4931686C8488}">
      <dsp:nvSpPr>
        <dsp:cNvPr id="0" name=""/>
        <dsp:cNvSpPr/>
      </dsp:nvSpPr>
      <dsp:spPr>
        <a:xfrm>
          <a:off x="1704300" y="2826934"/>
          <a:ext cx="91440" cy="52668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26681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D62211D-8F38-4FB1-AEB5-381F2D444AFC}">
      <dsp:nvSpPr>
        <dsp:cNvPr id="0" name=""/>
        <dsp:cNvSpPr/>
      </dsp:nvSpPr>
      <dsp:spPr>
        <a:xfrm>
          <a:off x="1750020" y="1150305"/>
          <a:ext cx="2213371" cy="526681"/>
        </a:xfrm>
        <a:custGeom>
          <a:avLst/>
          <a:gdLst/>
          <a:ahLst/>
          <a:cxnLst/>
          <a:rect l="0" t="0" r="0" b="0"/>
          <a:pathLst>
            <a:path>
              <a:moveTo>
                <a:pt x="2213371" y="0"/>
              </a:moveTo>
              <a:lnTo>
                <a:pt x="2213371" y="358918"/>
              </a:lnTo>
              <a:lnTo>
                <a:pt x="0" y="358918"/>
              </a:lnTo>
              <a:lnTo>
                <a:pt x="0" y="52668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7FB420-F3AC-4E9A-974A-87984F9070F7}">
      <dsp:nvSpPr>
        <dsp:cNvPr id="0" name=""/>
        <dsp:cNvSpPr/>
      </dsp:nvSpPr>
      <dsp:spPr>
        <a:xfrm>
          <a:off x="2729055" y="357"/>
          <a:ext cx="2468674" cy="1149947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633DA1-8575-4CE9-842D-CF7D1974D157}">
      <dsp:nvSpPr>
        <dsp:cNvPr id="0" name=""/>
        <dsp:cNvSpPr/>
      </dsp:nvSpPr>
      <dsp:spPr>
        <a:xfrm>
          <a:off x="2930270" y="191512"/>
          <a:ext cx="2468674" cy="1149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b="1" kern="1200" dirty="0" smtClean="0"/>
            <a:t>兩個活動日期相撞，但都希望出席</a:t>
          </a:r>
          <a:endParaRPr lang="zh-TW" altLang="en-US" sz="2000" kern="1200" dirty="0"/>
        </a:p>
      </dsp:txBody>
      <dsp:txXfrm>
        <a:off x="2963951" y="225193"/>
        <a:ext cx="2401312" cy="1082585"/>
      </dsp:txXfrm>
    </dsp:sp>
    <dsp:sp modelId="{B54B2329-3BFF-4BE4-83F2-020B6849F504}">
      <dsp:nvSpPr>
        <dsp:cNvPr id="0" name=""/>
        <dsp:cNvSpPr/>
      </dsp:nvSpPr>
      <dsp:spPr>
        <a:xfrm>
          <a:off x="844550" y="1676986"/>
          <a:ext cx="1810940" cy="1149947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C16EE3-3C17-422F-A35E-1D1148DA6F96}">
      <dsp:nvSpPr>
        <dsp:cNvPr id="0" name=""/>
        <dsp:cNvSpPr/>
      </dsp:nvSpPr>
      <dsp:spPr>
        <a:xfrm>
          <a:off x="1045765" y="1868141"/>
          <a:ext cx="1810940" cy="1149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b="1" kern="1200" dirty="0" smtClean="0"/>
            <a:t>家庭</a:t>
          </a:r>
        </a:p>
      </dsp:txBody>
      <dsp:txXfrm>
        <a:off x="1079446" y="1901822"/>
        <a:ext cx="1743578" cy="1082585"/>
      </dsp:txXfrm>
    </dsp:sp>
    <dsp:sp modelId="{B8A8FB71-CFE6-4C46-A07B-9A456E8B3405}">
      <dsp:nvSpPr>
        <dsp:cNvPr id="0" name=""/>
        <dsp:cNvSpPr/>
      </dsp:nvSpPr>
      <dsp:spPr>
        <a:xfrm>
          <a:off x="844550" y="3353616"/>
          <a:ext cx="1810940" cy="114994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1F71552-C0AA-4A7D-9A5C-876BE622F006}">
      <dsp:nvSpPr>
        <dsp:cNvPr id="0" name=""/>
        <dsp:cNvSpPr/>
      </dsp:nvSpPr>
      <dsp:spPr>
        <a:xfrm>
          <a:off x="1045765" y="3544770"/>
          <a:ext cx="1810940" cy="1149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b="1" kern="1200" dirty="0" smtClean="0">
              <a:latin typeface="+mn-ea"/>
            </a:rPr>
            <a:t>選擇與家人聚餐</a:t>
          </a:r>
          <a:endParaRPr lang="zh-TW" altLang="en-US" sz="2000" kern="1200" dirty="0"/>
        </a:p>
      </dsp:txBody>
      <dsp:txXfrm>
        <a:off x="1079446" y="3578451"/>
        <a:ext cx="1743578" cy="1082585"/>
      </dsp:txXfrm>
    </dsp:sp>
    <dsp:sp modelId="{A00C8D45-D1ED-4480-90E8-253502B24016}">
      <dsp:nvSpPr>
        <dsp:cNvPr id="0" name=""/>
        <dsp:cNvSpPr/>
      </dsp:nvSpPr>
      <dsp:spPr>
        <a:xfrm>
          <a:off x="3057921" y="1676986"/>
          <a:ext cx="1810940" cy="1149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9B8D90-EC49-45B0-9A0F-BAEE2E7CB544}">
      <dsp:nvSpPr>
        <dsp:cNvPr id="0" name=""/>
        <dsp:cNvSpPr/>
      </dsp:nvSpPr>
      <dsp:spPr>
        <a:xfrm>
          <a:off x="3259137" y="1868141"/>
          <a:ext cx="1810940" cy="1149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b="1" kern="1200" dirty="0" smtClean="0"/>
            <a:t>朋友</a:t>
          </a:r>
          <a:endParaRPr lang="zh-TW" altLang="en-US" sz="2000" b="1" kern="1200" dirty="0"/>
        </a:p>
      </dsp:txBody>
      <dsp:txXfrm>
        <a:off x="3292818" y="1901822"/>
        <a:ext cx="1743578" cy="1082585"/>
      </dsp:txXfrm>
    </dsp:sp>
    <dsp:sp modelId="{CFD0E36C-F319-44B7-8360-0272761EF57D}">
      <dsp:nvSpPr>
        <dsp:cNvPr id="0" name=""/>
        <dsp:cNvSpPr/>
      </dsp:nvSpPr>
      <dsp:spPr>
        <a:xfrm>
          <a:off x="3057921" y="3353616"/>
          <a:ext cx="1810940" cy="114994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264A62-0ACD-42C0-B503-5C6B2BCD6A2C}">
      <dsp:nvSpPr>
        <dsp:cNvPr id="0" name=""/>
        <dsp:cNvSpPr/>
      </dsp:nvSpPr>
      <dsp:spPr>
        <a:xfrm>
          <a:off x="3259137" y="3544770"/>
          <a:ext cx="1810940" cy="1149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b="1" kern="1200" dirty="0" smtClean="0">
              <a:latin typeface="+mn-ea"/>
            </a:rPr>
            <a:t>選擇與朋友聚會</a:t>
          </a:r>
          <a:endParaRPr lang="zh-TW" altLang="en-US" sz="2000" kern="1200" dirty="0"/>
        </a:p>
      </dsp:txBody>
      <dsp:txXfrm>
        <a:off x="3292818" y="3578451"/>
        <a:ext cx="1743578" cy="1082585"/>
      </dsp:txXfrm>
    </dsp:sp>
    <dsp:sp modelId="{CC6DCD09-C8E4-4822-9A51-65F05731EEA2}">
      <dsp:nvSpPr>
        <dsp:cNvPr id="0" name=""/>
        <dsp:cNvSpPr/>
      </dsp:nvSpPr>
      <dsp:spPr>
        <a:xfrm>
          <a:off x="5271293" y="1676986"/>
          <a:ext cx="1810940" cy="11499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7FDF762-2DD3-4FE9-B6FC-B90B3D98DFAF}">
      <dsp:nvSpPr>
        <dsp:cNvPr id="0" name=""/>
        <dsp:cNvSpPr/>
      </dsp:nvSpPr>
      <dsp:spPr>
        <a:xfrm>
          <a:off x="5472509" y="1868141"/>
          <a:ext cx="1810940" cy="1149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b="1" kern="1200" dirty="0" smtClean="0"/>
            <a:t>自己意願</a:t>
          </a:r>
          <a:endParaRPr lang="zh-TW" altLang="en-US" sz="2000" b="1" kern="1200" dirty="0"/>
        </a:p>
      </dsp:txBody>
      <dsp:txXfrm>
        <a:off x="5506190" y="1901822"/>
        <a:ext cx="1743578" cy="1082585"/>
      </dsp:txXfrm>
    </dsp:sp>
    <dsp:sp modelId="{4CFCF8C8-C7AD-4D24-9783-34D08379C4E6}">
      <dsp:nvSpPr>
        <dsp:cNvPr id="0" name=""/>
        <dsp:cNvSpPr/>
      </dsp:nvSpPr>
      <dsp:spPr>
        <a:xfrm>
          <a:off x="5271293" y="3353616"/>
          <a:ext cx="1810940" cy="114994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5B3F096-A01A-4A6D-AC4D-76D8CFB178E2}">
      <dsp:nvSpPr>
        <dsp:cNvPr id="0" name=""/>
        <dsp:cNvSpPr/>
      </dsp:nvSpPr>
      <dsp:spPr>
        <a:xfrm>
          <a:off x="5472509" y="3544770"/>
          <a:ext cx="1810940" cy="11499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2000" b="1" kern="1200" dirty="0" smtClean="0"/>
            <a:t>先與家人聚餐，之後會合朋友</a:t>
          </a:r>
          <a:endParaRPr lang="zh-TW" altLang="en-US" sz="2000" kern="1200" dirty="0"/>
        </a:p>
      </dsp:txBody>
      <dsp:txXfrm>
        <a:off x="5506190" y="3578451"/>
        <a:ext cx="1743578" cy="108258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CE1FD0-E456-49FA-B4F7-544AE307FCBF}">
      <dsp:nvSpPr>
        <dsp:cNvPr id="0" name=""/>
        <dsp:cNvSpPr/>
      </dsp:nvSpPr>
      <dsp:spPr>
        <a:xfrm>
          <a:off x="9499575" y="2778231"/>
          <a:ext cx="967407" cy="4603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747"/>
              </a:lnTo>
              <a:lnTo>
                <a:pt x="967407" y="313747"/>
              </a:lnTo>
              <a:lnTo>
                <a:pt x="967407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FBDE3D-054E-4C97-BCE5-63F05727265F}">
      <dsp:nvSpPr>
        <dsp:cNvPr id="0" name=""/>
        <dsp:cNvSpPr/>
      </dsp:nvSpPr>
      <dsp:spPr>
        <a:xfrm>
          <a:off x="8486448" y="3837572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FBF91-6EB3-4F68-8B0B-30A257B0E6F4}">
      <dsp:nvSpPr>
        <dsp:cNvPr id="0" name=""/>
        <dsp:cNvSpPr/>
      </dsp:nvSpPr>
      <dsp:spPr>
        <a:xfrm>
          <a:off x="8532168" y="2778231"/>
          <a:ext cx="967407" cy="460397"/>
        </a:xfrm>
        <a:custGeom>
          <a:avLst/>
          <a:gdLst/>
          <a:ahLst/>
          <a:cxnLst/>
          <a:rect l="0" t="0" r="0" b="0"/>
          <a:pathLst>
            <a:path>
              <a:moveTo>
                <a:pt x="967407" y="0"/>
              </a:moveTo>
              <a:lnTo>
                <a:pt x="967407" y="313747"/>
              </a:lnTo>
              <a:lnTo>
                <a:pt x="0" y="313747"/>
              </a:lnTo>
              <a:lnTo>
                <a:pt x="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38D35F-8EE2-430E-872A-54A838DDB784}">
      <dsp:nvSpPr>
        <dsp:cNvPr id="0" name=""/>
        <dsp:cNvSpPr/>
      </dsp:nvSpPr>
      <dsp:spPr>
        <a:xfrm>
          <a:off x="9453855" y="1718891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CCE2B6-C4F0-43DE-9415-A2AAA28AB61C}">
      <dsp:nvSpPr>
        <dsp:cNvPr id="0" name=""/>
        <dsp:cNvSpPr/>
      </dsp:nvSpPr>
      <dsp:spPr>
        <a:xfrm>
          <a:off x="5629946" y="657289"/>
          <a:ext cx="3869628" cy="4603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747"/>
              </a:lnTo>
              <a:lnTo>
                <a:pt x="3869628" y="313747"/>
              </a:lnTo>
              <a:lnTo>
                <a:pt x="3869628" y="46039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9C262C-118E-4C76-8B5F-8E1C0390A923}">
      <dsp:nvSpPr>
        <dsp:cNvPr id="0" name=""/>
        <dsp:cNvSpPr/>
      </dsp:nvSpPr>
      <dsp:spPr>
        <a:xfrm>
          <a:off x="6551634" y="3835602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4AF54D-60D3-406B-A396-F247601A9459}">
      <dsp:nvSpPr>
        <dsp:cNvPr id="0" name=""/>
        <dsp:cNvSpPr/>
      </dsp:nvSpPr>
      <dsp:spPr>
        <a:xfrm>
          <a:off x="5629946" y="2776261"/>
          <a:ext cx="967407" cy="4603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747"/>
              </a:lnTo>
              <a:lnTo>
                <a:pt x="967407" y="313747"/>
              </a:lnTo>
              <a:lnTo>
                <a:pt x="967407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6526C8-720F-4B88-8D4E-F0D50B9B100A}">
      <dsp:nvSpPr>
        <dsp:cNvPr id="0" name=""/>
        <dsp:cNvSpPr/>
      </dsp:nvSpPr>
      <dsp:spPr>
        <a:xfrm>
          <a:off x="4616819" y="3835602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9FBB7F-6AAB-481B-B09C-8E1AFEEE1EF5}">
      <dsp:nvSpPr>
        <dsp:cNvPr id="0" name=""/>
        <dsp:cNvSpPr/>
      </dsp:nvSpPr>
      <dsp:spPr>
        <a:xfrm>
          <a:off x="4662539" y="2776261"/>
          <a:ext cx="967407" cy="460397"/>
        </a:xfrm>
        <a:custGeom>
          <a:avLst/>
          <a:gdLst/>
          <a:ahLst/>
          <a:cxnLst/>
          <a:rect l="0" t="0" r="0" b="0"/>
          <a:pathLst>
            <a:path>
              <a:moveTo>
                <a:pt x="967407" y="0"/>
              </a:moveTo>
              <a:lnTo>
                <a:pt x="967407" y="313747"/>
              </a:lnTo>
              <a:lnTo>
                <a:pt x="0" y="313747"/>
              </a:lnTo>
              <a:lnTo>
                <a:pt x="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BE9F32-B02F-4E9F-9391-48600140C0AE}">
      <dsp:nvSpPr>
        <dsp:cNvPr id="0" name=""/>
        <dsp:cNvSpPr/>
      </dsp:nvSpPr>
      <dsp:spPr>
        <a:xfrm>
          <a:off x="5584226" y="1716921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B11EFA-1A6B-4CAE-8C36-EC027F27068C}">
      <dsp:nvSpPr>
        <dsp:cNvPr id="0" name=""/>
        <dsp:cNvSpPr/>
      </dsp:nvSpPr>
      <dsp:spPr>
        <a:xfrm>
          <a:off x="5584226" y="657289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55B597-A8EF-44C7-8317-A857A2F7CABB}">
      <dsp:nvSpPr>
        <dsp:cNvPr id="0" name=""/>
        <dsp:cNvSpPr/>
      </dsp:nvSpPr>
      <dsp:spPr>
        <a:xfrm>
          <a:off x="2682005" y="3835310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D206A8-0A16-4718-BEA7-604F7EEDF77E}">
      <dsp:nvSpPr>
        <dsp:cNvPr id="0" name=""/>
        <dsp:cNvSpPr/>
      </dsp:nvSpPr>
      <dsp:spPr>
        <a:xfrm>
          <a:off x="1760318" y="2775970"/>
          <a:ext cx="967407" cy="4603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747"/>
              </a:lnTo>
              <a:lnTo>
                <a:pt x="967407" y="313747"/>
              </a:lnTo>
              <a:lnTo>
                <a:pt x="967407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9FE322-45D9-4771-837D-9C59E1D12594}">
      <dsp:nvSpPr>
        <dsp:cNvPr id="0" name=""/>
        <dsp:cNvSpPr/>
      </dsp:nvSpPr>
      <dsp:spPr>
        <a:xfrm>
          <a:off x="747190" y="3835310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CD07D8-D331-48A2-A519-ACA5DFAD2FE6}">
      <dsp:nvSpPr>
        <dsp:cNvPr id="0" name=""/>
        <dsp:cNvSpPr/>
      </dsp:nvSpPr>
      <dsp:spPr>
        <a:xfrm>
          <a:off x="792910" y="2775970"/>
          <a:ext cx="967407" cy="460397"/>
        </a:xfrm>
        <a:custGeom>
          <a:avLst/>
          <a:gdLst/>
          <a:ahLst/>
          <a:cxnLst/>
          <a:rect l="0" t="0" r="0" b="0"/>
          <a:pathLst>
            <a:path>
              <a:moveTo>
                <a:pt x="967407" y="0"/>
              </a:moveTo>
              <a:lnTo>
                <a:pt x="967407" y="313747"/>
              </a:lnTo>
              <a:lnTo>
                <a:pt x="0" y="313747"/>
              </a:lnTo>
              <a:lnTo>
                <a:pt x="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266FC8-123C-4E57-B70F-D34C45AECD87}">
      <dsp:nvSpPr>
        <dsp:cNvPr id="0" name=""/>
        <dsp:cNvSpPr/>
      </dsp:nvSpPr>
      <dsp:spPr>
        <a:xfrm>
          <a:off x="1714598" y="1716629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B92806-650F-4094-8D17-E3A962AA69D1}">
      <dsp:nvSpPr>
        <dsp:cNvPr id="0" name=""/>
        <dsp:cNvSpPr/>
      </dsp:nvSpPr>
      <dsp:spPr>
        <a:xfrm>
          <a:off x="1760318" y="657289"/>
          <a:ext cx="3869628" cy="460397"/>
        </a:xfrm>
        <a:custGeom>
          <a:avLst/>
          <a:gdLst/>
          <a:ahLst/>
          <a:cxnLst/>
          <a:rect l="0" t="0" r="0" b="0"/>
          <a:pathLst>
            <a:path>
              <a:moveTo>
                <a:pt x="3869628" y="0"/>
              </a:moveTo>
              <a:lnTo>
                <a:pt x="3869628" y="313747"/>
              </a:lnTo>
              <a:lnTo>
                <a:pt x="0" y="313747"/>
              </a:lnTo>
              <a:lnTo>
                <a:pt x="0" y="46039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C40109-1280-4C00-8830-CC81103BD99B}">
      <dsp:nvSpPr>
        <dsp:cNvPr id="0" name=""/>
        <dsp:cNvSpPr/>
      </dsp:nvSpPr>
      <dsp:spPr>
        <a:xfrm>
          <a:off x="4664591" y="58346"/>
          <a:ext cx="1930710" cy="598942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40E4E5-24BA-4E5C-A2B1-6FB23778191F}">
      <dsp:nvSpPr>
        <dsp:cNvPr id="0" name=""/>
        <dsp:cNvSpPr/>
      </dsp:nvSpPr>
      <dsp:spPr>
        <a:xfrm>
          <a:off x="4840483" y="225444"/>
          <a:ext cx="1930710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兩個活動日期相撞，但都希望出席</a:t>
          </a:r>
          <a:endParaRPr lang="zh-TW" altLang="en-US" sz="1600" b="1" kern="1200" dirty="0"/>
        </a:p>
      </dsp:txBody>
      <dsp:txXfrm>
        <a:off x="4858025" y="242986"/>
        <a:ext cx="1895626" cy="563858"/>
      </dsp:txXfrm>
    </dsp:sp>
    <dsp:sp modelId="{2CB87D9F-ACA0-4C1D-B984-311E1732BE79}">
      <dsp:nvSpPr>
        <dsp:cNvPr id="0" name=""/>
        <dsp:cNvSpPr/>
      </dsp:nvSpPr>
      <dsp:spPr>
        <a:xfrm>
          <a:off x="968803" y="1117687"/>
          <a:ext cx="1583029" cy="598942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A66AF0-BB38-4452-89C2-399D1922CA32}">
      <dsp:nvSpPr>
        <dsp:cNvPr id="0" name=""/>
        <dsp:cNvSpPr/>
      </dsp:nvSpPr>
      <dsp:spPr>
        <a:xfrm>
          <a:off x="1144695" y="1284784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家庭</a:t>
          </a:r>
        </a:p>
      </dsp:txBody>
      <dsp:txXfrm>
        <a:off x="1162237" y="1302326"/>
        <a:ext cx="1547945" cy="563858"/>
      </dsp:txXfrm>
    </dsp:sp>
    <dsp:sp modelId="{5489CA86-3676-4A69-A4BC-E179ECCB1044}">
      <dsp:nvSpPr>
        <dsp:cNvPr id="0" name=""/>
        <dsp:cNvSpPr/>
      </dsp:nvSpPr>
      <dsp:spPr>
        <a:xfrm>
          <a:off x="968803" y="2177027"/>
          <a:ext cx="1583029" cy="598942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0B4AC7-591A-4824-B46F-5A043164FFB3}">
      <dsp:nvSpPr>
        <dsp:cNvPr id="0" name=""/>
        <dsp:cNvSpPr/>
      </dsp:nvSpPr>
      <dsp:spPr>
        <a:xfrm>
          <a:off x="1144695" y="2344125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選擇與家人聚餐</a:t>
          </a:r>
          <a:endParaRPr lang="zh-TW" altLang="en-US" sz="1600" b="1" kern="1200" dirty="0"/>
        </a:p>
      </dsp:txBody>
      <dsp:txXfrm>
        <a:off x="1162237" y="2361667"/>
        <a:ext cx="1547945" cy="563858"/>
      </dsp:txXfrm>
    </dsp:sp>
    <dsp:sp modelId="{20F7BA89-FEEC-4908-8121-9064980CEB12}">
      <dsp:nvSpPr>
        <dsp:cNvPr id="0" name=""/>
        <dsp:cNvSpPr/>
      </dsp:nvSpPr>
      <dsp:spPr>
        <a:xfrm>
          <a:off x="1395" y="3236368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19472-2723-4AF7-AF65-680979C14A4E}">
      <dsp:nvSpPr>
        <dsp:cNvPr id="0" name=""/>
        <dsp:cNvSpPr/>
      </dsp:nvSpPr>
      <dsp:spPr>
        <a:xfrm>
          <a:off x="177288" y="3403465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與家人團圓，慶祝中秋</a:t>
          </a:r>
          <a:endParaRPr lang="zh-TW" altLang="en-US" sz="1600" b="1" kern="1200" dirty="0"/>
        </a:p>
      </dsp:txBody>
      <dsp:txXfrm>
        <a:off x="194830" y="3421007"/>
        <a:ext cx="1547945" cy="563858"/>
      </dsp:txXfrm>
    </dsp:sp>
    <dsp:sp modelId="{370DE26E-F356-4320-82D5-CE23507ED85E}">
      <dsp:nvSpPr>
        <dsp:cNvPr id="0" name=""/>
        <dsp:cNvSpPr/>
      </dsp:nvSpPr>
      <dsp:spPr>
        <a:xfrm>
          <a:off x="1395" y="4295708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EE15A0-06E8-477B-A033-0A6F18927D9F}">
      <dsp:nvSpPr>
        <dsp:cNvPr id="0" name=""/>
        <dsp:cNvSpPr/>
      </dsp:nvSpPr>
      <dsp:spPr>
        <a:xfrm>
          <a:off x="177288" y="4462806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家人會很開心</a:t>
          </a:r>
          <a:endParaRPr lang="zh-TW" altLang="en-US" sz="1600" b="1" kern="1200" dirty="0"/>
        </a:p>
      </dsp:txBody>
      <dsp:txXfrm>
        <a:off x="194830" y="4480348"/>
        <a:ext cx="1547945" cy="563858"/>
      </dsp:txXfrm>
    </dsp:sp>
    <dsp:sp modelId="{F1BB9F35-3446-4312-9BCE-B9FE48B4F7E7}">
      <dsp:nvSpPr>
        <dsp:cNvPr id="0" name=""/>
        <dsp:cNvSpPr/>
      </dsp:nvSpPr>
      <dsp:spPr>
        <a:xfrm>
          <a:off x="1936210" y="3236368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2E7716-7888-483D-A94B-61AB4FFBDCF7}">
      <dsp:nvSpPr>
        <dsp:cNvPr id="0" name=""/>
        <dsp:cNvSpPr/>
      </dsp:nvSpPr>
      <dsp:spPr>
        <a:xfrm>
          <a:off x="2112102" y="3403465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錯過一年一度的</a:t>
          </a:r>
          <a:r>
            <a:rPr lang="zh-TW" altLang="en-US" sz="1600" b="1" kern="1200" dirty="0" smtClean="0">
              <a:latin typeface="+mn-ea"/>
            </a:rPr>
            <a:t>燈飾滙演</a:t>
          </a:r>
          <a:endParaRPr lang="zh-TW" altLang="en-US" sz="1600" b="1" kern="1200" dirty="0"/>
        </a:p>
      </dsp:txBody>
      <dsp:txXfrm>
        <a:off x="2129644" y="3421007"/>
        <a:ext cx="1547945" cy="563858"/>
      </dsp:txXfrm>
    </dsp:sp>
    <dsp:sp modelId="{5FC13200-5793-4850-9EEC-6194404963AA}">
      <dsp:nvSpPr>
        <dsp:cNvPr id="0" name=""/>
        <dsp:cNvSpPr/>
      </dsp:nvSpPr>
      <dsp:spPr>
        <a:xfrm>
          <a:off x="1936210" y="4295708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365057-15D8-4450-A888-17D2CBA9EB16}">
      <dsp:nvSpPr>
        <dsp:cNvPr id="0" name=""/>
        <dsp:cNvSpPr/>
      </dsp:nvSpPr>
      <dsp:spPr>
        <a:xfrm>
          <a:off x="2112102" y="4462806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朋友會失望，</a:t>
          </a:r>
          <a:r>
            <a:rPr lang="en-US" altLang="zh-TW" sz="1600" b="1" kern="1200" dirty="0" smtClean="0">
              <a:latin typeface="+mn-ea"/>
            </a:rPr>
            <a:t/>
          </a:r>
          <a:br>
            <a:rPr lang="en-US" altLang="zh-TW" sz="1600" b="1" kern="1200" dirty="0" smtClean="0">
              <a:latin typeface="+mn-ea"/>
            </a:rPr>
          </a:br>
          <a:r>
            <a:rPr lang="zh-TW" altLang="en-US" sz="1600" b="1" kern="1200" dirty="0" smtClean="0">
              <a:latin typeface="+mn-ea"/>
            </a:rPr>
            <a:t>自己感到可惜</a:t>
          </a:r>
          <a:endParaRPr lang="zh-TW" altLang="en-US" sz="1600" b="1" kern="1200" dirty="0"/>
        </a:p>
      </dsp:txBody>
      <dsp:txXfrm>
        <a:off x="2129644" y="4480348"/>
        <a:ext cx="1547945" cy="563858"/>
      </dsp:txXfrm>
    </dsp:sp>
    <dsp:sp modelId="{ECB6B70F-D445-4968-BF1D-927387D54909}">
      <dsp:nvSpPr>
        <dsp:cNvPr id="0" name=""/>
        <dsp:cNvSpPr/>
      </dsp:nvSpPr>
      <dsp:spPr>
        <a:xfrm>
          <a:off x="4838431" y="1117687"/>
          <a:ext cx="1583029" cy="5992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E8C344-D0C1-43AB-8B83-DE824794B078}">
      <dsp:nvSpPr>
        <dsp:cNvPr id="0" name=""/>
        <dsp:cNvSpPr/>
      </dsp:nvSpPr>
      <dsp:spPr>
        <a:xfrm>
          <a:off x="5014324" y="1284784"/>
          <a:ext cx="1583029" cy="5992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朋友</a:t>
          </a:r>
          <a:endParaRPr lang="zh-TW" altLang="en-US" sz="1600" b="1" kern="1200" dirty="0"/>
        </a:p>
      </dsp:txBody>
      <dsp:txXfrm>
        <a:off x="5031875" y="1302335"/>
        <a:ext cx="1547927" cy="564132"/>
      </dsp:txXfrm>
    </dsp:sp>
    <dsp:sp modelId="{A144BF56-4759-44F2-86A7-0E9704C293BD}">
      <dsp:nvSpPr>
        <dsp:cNvPr id="0" name=""/>
        <dsp:cNvSpPr/>
      </dsp:nvSpPr>
      <dsp:spPr>
        <a:xfrm>
          <a:off x="4838431" y="2177319"/>
          <a:ext cx="1583029" cy="598942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CEA4B3-5CC6-4E9F-9444-746988F70B0D}">
      <dsp:nvSpPr>
        <dsp:cNvPr id="0" name=""/>
        <dsp:cNvSpPr/>
      </dsp:nvSpPr>
      <dsp:spPr>
        <a:xfrm>
          <a:off x="5014324" y="2344416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選擇與朋友聚會</a:t>
          </a:r>
          <a:endParaRPr lang="zh-TW" altLang="en-US" sz="1600" b="1" kern="1200" dirty="0"/>
        </a:p>
      </dsp:txBody>
      <dsp:txXfrm>
        <a:off x="5031866" y="2361958"/>
        <a:ext cx="1547945" cy="563858"/>
      </dsp:txXfrm>
    </dsp:sp>
    <dsp:sp modelId="{CCF6B4CA-07C4-4468-BF98-3CDB6016DA98}">
      <dsp:nvSpPr>
        <dsp:cNvPr id="0" name=""/>
        <dsp:cNvSpPr/>
      </dsp:nvSpPr>
      <dsp:spPr>
        <a:xfrm>
          <a:off x="3871024" y="3236659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37936A-8E95-4E9C-8654-079BABF2755B}">
      <dsp:nvSpPr>
        <dsp:cNvPr id="0" name=""/>
        <dsp:cNvSpPr/>
      </dsp:nvSpPr>
      <dsp:spPr>
        <a:xfrm>
          <a:off x="4046916" y="3403757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能與朋友盡情玩樂</a:t>
          </a:r>
          <a:endParaRPr lang="zh-TW" altLang="en-US" sz="1600" b="1" kern="1200" dirty="0"/>
        </a:p>
      </dsp:txBody>
      <dsp:txXfrm>
        <a:off x="4064458" y="3421299"/>
        <a:ext cx="1547945" cy="563858"/>
      </dsp:txXfrm>
    </dsp:sp>
    <dsp:sp modelId="{DF7ADE0E-AA9B-4A78-9E9E-DE7BA2C80F77}">
      <dsp:nvSpPr>
        <dsp:cNvPr id="0" name=""/>
        <dsp:cNvSpPr/>
      </dsp:nvSpPr>
      <dsp:spPr>
        <a:xfrm>
          <a:off x="3871024" y="4296000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16ABBC-1F38-498C-AA87-7E672A3B2085}">
      <dsp:nvSpPr>
        <dsp:cNvPr id="0" name=""/>
        <dsp:cNvSpPr/>
      </dsp:nvSpPr>
      <dsp:spPr>
        <a:xfrm>
          <a:off x="4046916" y="4463097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自己和朋友都會很開心</a:t>
          </a:r>
          <a:endParaRPr lang="zh-TW" altLang="en-US" sz="1600" b="1" kern="1200" dirty="0"/>
        </a:p>
      </dsp:txBody>
      <dsp:txXfrm>
        <a:off x="4064458" y="4480639"/>
        <a:ext cx="1547945" cy="563858"/>
      </dsp:txXfrm>
    </dsp:sp>
    <dsp:sp modelId="{414F0C4E-F5D9-4DD6-ABE8-2BBCA14A9567}">
      <dsp:nvSpPr>
        <dsp:cNvPr id="0" name=""/>
        <dsp:cNvSpPr/>
      </dsp:nvSpPr>
      <dsp:spPr>
        <a:xfrm>
          <a:off x="5805839" y="3236659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5E9B34-57FE-4E93-97F5-0F3D256BF78D}">
      <dsp:nvSpPr>
        <dsp:cNvPr id="0" name=""/>
        <dsp:cNvSpPr/>
      </dsp:nvSpPr>
      <dsp:spPr>
        <a:xfrm>
          <a:off x="5981731" y="3403757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向家人解釋失約原因</a:t>
          </a:r>
          <a:endParaRPr lang="zh-TW" altLang="en-US" sz="1600" b="1" kern="1200" dirty="0"/>
        </a:p>
      </dsp:txBody>
      <dsp:txXfrm>
        <a:off x="5999273" y="3421299"/>
        <a:ext cx="1547945" cy="563858"/>
      </dsp:txXfrm>
    </dsp:sp>
    <dsp:sp modelId="{3490748E-FE7B-4683-89DA-4F05D4781F0F}">
      <dsp:nvSpPr>
        <dsp:cNvPr id="0" name=""/>
        <dsp:cNvSpPr/>
      </dsp:nvSpPr>
      <dsp:spPr>
        <a:xfrm>
          <a:off x="5805839" y="4296000"/>
          <a:ext cx="1583029" cy="8972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99E1F2-145D-4606-82B9-3BDE319A7CF4}">
      <dsp:nvSpPr>
        <dsp:cNvPr id="0" name=""/>
        <dsp:cNvSpPr/>
      </dsp:nvSpPr>
      <dsp:spPr>
        <a:xfrm>
          <a:off x="5981731" y="4463097"/>
          <a:ext cx="1583029" cy="8972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家人會失望或憤怒，自己感到愧疚</a:t>
          </a:r>
          <a:endParaRPr lang="zh-TW" altLang="en-US" sz="1600" b="1" kern="1200" dirty="0"/>
        </a:p>
      </dsp:txBody>
      <dsp:txXfrm>
        <a:off x="6008010" y="4489376"/>
        <a:ext cx="1530471" cy="844664"/>
      </dsp:txXfrm>
    </dsp:sp>
    <dsp:sp modelId="{5DC27C34-18D2-4563-9853-3FA0FA4E9FA6}">
      <dsp:nvSpPr>
        <dsp:cNvPr id="0" name=""/>
        <dsp:cNvSpPr/>
      </dsp:nvSpPr>
      <dsp:spPr>
        <a:xfrm>
          <a:off x="8708060" y="1117687"/>
          <a:ext cx="1583029" cy="6012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DD0E19-DEC5-4B83-A489-8811B3584815}">
      <dsp:nvSpPr>
        <dsp:cNvPr id="0" name=""/>
        <dsp:cNvSpPr/>
      </dsp:nvSpPr>
      <dsp:spPr>
        <a:xfrm>
          <a:off x="8883952" y="1284784"/>
          <a:ext cx="1583029" cy="6012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自己意願</a:t>
          </a:r>
          <a:endParaRPr lang="zh-TW" altLang="en-US" sz="1600" b="1" kern="1200" dirty="0"/>
        </a:p>
      </dsp:txBody>
      <dsp:txXfrm>
        <a:off x="8901561" y="1302393"/>
        <a:ext cx="1547811" cy="565986"/>
      </dsp:txXfrm>
    </dsp:sp>
    <dsp:sp modelId="{DDD2E907-702A-4E8C-8E48-7D8AF81DA9EB}">
      <dsp:nvSpPr>
        <dsp:cNvPr id="0" name=""/>
        <dsp:cNvSpPr/>
      </dsp:nvSpPr>
      <dsp:spPr>
        <a:xfrm>
          <a:off x="8708060" y="2179289"/>
          <a:ext cx="1583029" cy="598942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A46FC6-6C5F-4B08-8495-59ED607C98A7}">
      <dsp:nvSpPr>
        <dsp:cNvPr id="0" name=""/>
        <dsp:cNvSpPr/>
      </dsp:nvSpPr>
      <dsp:spPr>
        <a:xfrm>
          <a:off x="8883952" y="2346386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先與家人聚餐，之後會合朋友</a:t>
          </a:r>
          <a:endParaRPr lang="zh-TW" altLang="en-US" sz="1600" b="1" kern="1200" dirty="0"/>
        </a:p>
      </dsp:txBody>
      <dsp:txXfrm>
        <a:off x="8901494" y="2363928"/>
        <a:ext cx="1547945" cy="563858"/>
      </dsp:txXfrm>
    </dsp:sp>
    <dsp:sp modelId="{F5A20040-A34C-400B-BD9D-1A29B981177A}">
      <dsp:nvSpPr>
        <dsp:cNvPr id="0" name=""/>
        <dsp:cNvSpPr/>
      </dsp:nvSpPr>
      <dsp:spPr>
        <a:xfrm>
          <a:off x="7740653" y="3238629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EF2ADE-1815-4DC6-BFDB-3C83811258DD}">
      <dsp:nvSpPr>
        <dsp:cNvPr id="0" name=""/>
        <dsp:cNvSpPr/>
      </dsp:nvSpPr>
      <dsp:spPr>
        <a:xfrm>
          <a:off x="7916545" y="3405727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兩個活動都能出席</a:t>
          </a:r>
          <a:endParaRPr lang="zh-TW" altLang="en-US" sz="1600" b="1" kern="1200" dirty="0"/>
        </a:p>
      </dsp:txBody>
      <dsp:txXfrm>
        <a:off x="7934087" y="3423269"/>
        <a:ext cx="1547945" cy="563858"/>
      </dsp:txXfrm>
    </dsp:sp>
    <dsp:sp modelId="{F5D95CBC-5C1B-4A5B-A20E-A891DEED1289}">
      <dsp:nvSpPr>
        <dsp:cNvPr id="0" name=""/>
        <dsp:cNvSpPr/>
      </dsp:nvSpPr>
      <dsp:spPr>
        <a:xfrm>
          <a:off x="7740653" y="4297970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97BC3C-ADC0-4F16-9C0D-B4D30D709D83}">
      <dsp:nvSpPr>
        <dsp:cNvPr id="0" name=""/>
        <dsp:cNvSpPr/>
      </dsp:nvSpPr>
      <dsp:spPr>
        <a:xfrm>
          <a:off x="7916545" y="4465067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大家都不會失望</a:t>
          </a:r>
          <a:endParaRPr lang="zh-TW" altLang="en-US" sz="1600" b="1" kern="1200" dirty="0"/>
        </a:p>
      </dsp:txBody>
      <dsp:txXfrm>
        <a:off x="7934087" y="4482609"/>
        <a:ext cx="1547945" cy="563858"/>
      </dsp:txXfrm>
    </dsp:sp>
    <dsp:sp modelId="{62DC9733-C3DD-4B82-B9F4-910F995169AD}">
      <dsp:nvSpPr>
        <dsp:cNvPr id="0" name=""/>
        <dsp:cNvSpPr/>
      </dsp:nvSpPr>
      <dsp:spPr>
        <a:xfrm>
          <a:off x="9675467" y="3238629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932CDB-5D64-4EB0-B721-1137750DA854}">
      <dsp:nvSpPr>
        <dsp:cNvPr id="0" name=""/>
        <dsp:cNvSpPr/>
      </dsp:nvSpPr>
      <dsp:spPr>
        <a:xfrm>
          <a:off x="9851360" y="3405727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時間會較倉促，行程較趕急</a:t>
          </a:r>
          <a:endParaRPr lang="zh-TW" altLang="en-US" sz="1600" b="1" kern="1200" dirty="0"/>
        </a:p>
      </dsp:txBody>
      <dsp:txXfrm>
        <a:off x="9868902" y="3423269"/>
        <a:ext cx="1547945" cy="56385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CE1FD0-E456-49FA-B4F7-544AE307FCBF}">
      <dsp:nvSpPr>
        <dsp:cNvPr id="0" name=""/>
        <dsp:cNvSpPr/>
      </dsp:nvSpPr>
      <dsp:spPr>
        <a:xfrm>
          <a:off x="9499575" y="2778231"/>
          <a:ext cx="967407" cy="4603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747"/>
              </a:lnTo>
              <a:lnTo>
                <a:pt x="967407" y="313747"/>
              </a:lnTo>
              <a:lnTo>
                <a:pt x="967407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FBDE3D-054E-4C97-BCE5-63F05727265F}">
      <dsp:nvSpPr>
        <dsp:cNvPr id="0" name=""/>
        <dsp:cNvSpPr/>
      </dsp:nvSpPr>
      <dsp:spPr>
        <a:xfrm>
          <a:off x="8486448" y="3837572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FBF91-6EB3-4F68-8B0B-30A257B0E6F4}">
      <dsp:nvSpPr>
        <dsp:cNvPr id="0" name=""/>
        <dsp:cNvSpPr/>
      </dsp:nvSpPr>
      <dsp:spPr>
        <a:xfrm>
          <a:off x="8532168" y="2778231"/>
          <a:ext cx="967407" cy="460397"/>
        </a:xfrm>
        <a:custGeom>
          <a:avLst/>
          <a:gdLst/>
          <a:ahLst/>
          <a:cxnLst/>
          <a:rect l="0" t="0" r="0" b="0"/>
          <a:pathLst>
            <a:path>
              <a:moveTo>
                <a:pt x="967407" y="0"/>
              </a:moveTo>
              <a:lnTo>
                <a:pt x="967407" y="313747"/>
              </a:lnTo>
              <a:lnTo>
                <a:pt x="0" y="313747"/>
              </a:lnTo>
              <a:lnTo>
                <a:pt x="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38D35F-8EE2-430E-872A-54A838DDB784}">
      <dsp:nvSpPr>
        <dsp:cNvPr id="0" name=""/>
        <dsp:cNvSpPr/>
      </dsp:nvSpPr>
      <dsp:spPr>
        <a:xfrm>
          <a:off x="9453855" y="1718891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BCCE2B6-C4F0-43DE-9415-A2AAA28AB61C}">
      <dsp:nvSpPr>
        <dsp:cNvPr id="0" name=""/>
        <dsp:cNvSpPr/>
      </dsp:nvSpPr>
      <dsp:spPr>
        <a:xfrm>
          <a:off x="5629946" y="657289"/>
          <a:ext cx="3869628" cy="4603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747"/>
              </a:lnTo>
              <a:lnTo>
                <a:pt x="3869628" y="313747"/>
              </a:lnTo>
              <a:lnTo>
                <a:pt x="3869628" y="46039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9C262C-118E-4C76-8B5F-8E1C0390A923}">
      <dsp:nvSpPr>
        <dsp:cNvPr id="0" name=""/>
        <dsp:cNvSpPr/>
      </dsp:nvSpPr>
      <dsp:spPr>
        <a:xfrm>
          <a:off x="6551634" y="3835602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4AF54D-60D3-406B-A396-F247601A9459}">
      <dsp:nvSpPr>
        <dsp:cNvPr id="0" name=""/>
        <dsp:cNvSpPr/>
      </dsp:nvSpPr>
      <dsp:spPr>
        <a:xfrm>
          <a:off x="5629946" y="2776261"/>
          <a:ext cx="967407" cy="4603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747"/>
              </a:lnTo>
              <a:lnTo>
                <a:pt x="967407" y="313747"/>
              </a:lnTo>
              <a:lnTo>
                <a:pt x="967407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6526C8-720F-4B88-8D4E-F0D50B9B100A}">
      <dsp:nvSpPr>
        <dsp:cNvPr id="0" name=""/>
        <dsp:cNvSpPr/>
      </dsp:nvSpPr>
      <dsp:spPr>
        <a:xfrm>
          <a:off x="4616819" y="3835602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9FBB7F-6AAB-481B-B09C-8E1AFEEE1EF5}">
      <dsp:nvSpPr>
        <dsp:cNvPr id="0" name=""/>
        <dsp:cNvSpPr/>
      </dsp:nvSpPr>
      <dsp:spPr>
        <a:xfrm>
          <a:off x="4662539" y="2776261"/>
          <a:ext cx="967407" cy="460397"/>
        </a:xfrm>
        <a:custGeom>
          <a:avLst/>
          <a:gdLst/>
          <a:ahLst/>
          <a:cxnLst/>
          <a:rect l="0" t="0" r="0" b="0"/>
          <a:pathLst>
            <a:path>
              <a:moveTo>
                <a:pt x="967407" y="0"/>
              </a:moveTo>
              <a:lnTo>
                <a:pt x="967407" y="313747"/>
              </a:lnTo>
              <a:lnTo>
                <a:pt x="0" y="313747"/>
              </a:lnTo>
              <a:lnTo>
                <a:pt x="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BE9F32-B02F-4E9F-9391-48600140C0AE}">
      <dsp:nvSpPr>
        <dsp:cNvPr id="0" name=""/>
        <dsp:cNvSpPr/>
      </dsp:nvSpPr>
      <dsp:spPr>
        <a:xfrm>
          <a:off x="5584226" y="1716921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B11EFA-1A6B-4CAE-8C36-EC027F27068C}">
      <dsp:nvSpPr>
        <dsp:cNvPr id="0" name=""/>
        <dsp:cNvSpPr/>
      </dsp:nvSpPr>
      <dsp:spPr>
        <a:xfrm>
          <a:off x="5584226" y="657289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55B597-A8EF-44C7-8317-A857A2F7CABB}">
      <dsp:nvSpPr>
        <dsp:cNvPr id="0" name=""/>
        <dsp:cNvSpPr/>
      </dsp:nvSpPr>
      <dsp:spPr>
        <a:xfrm>
          <a:off x="2682005" y="3835310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D206A8-0A16-4718-BEA7-604F7EEDF77E}">
      <dsp:nvSpPr>
        <dsp:cNvPr id="0" name=""/>
        <dsp:cNvSpPr/>
      </dsp:nvSpPr>
      <dsp:spPr>
        <a:xfrm>
          <a:off x="1760318" y="2775970"/>
          <a:ext cx="967407" cy="46039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3747"/>
              </a:lnTo>
              <a:lnTo>
                <a:pt x="967407" y="313747"/>
              </a:lnTo>
              <a:lnTo>
                <a:pt x="967407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9FE322-45D9-4771-837D-9C59E1D12594}">
      <dsp:nvSpPr>
        <dsp:cNvPr id="0" name=""/>
        <dsp:cNvSpPr/>
      </dsp:nvSpPr>
      <dsp:spPr>
        <a:xfrm>
          <a:off x="747190" y="3835310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CD07D8-D331-48A2-A519-ACA5DFAD2FE6}">
      <dsp:nvSpPr>
        <dsp:cNvPr id="0" name=""/>
        <dsp:cNvSpPr/>
      </dsp:nvSpPr>
      <dsp:spPr>
        <a:xfrm>
          <a:off x="792910" y="2775970"/>
          <a:ext cx="967407" cy="460397"/>
        </a:xfrm>
        <a:custGeom>
          <a:avLst/>
          <a:gdLst/>
          <a:ahLst/>
          <a:cxnLst/>
          <a:rect l="0" t="0" r="0" b="0"/>
          <a:pathLst>
            <a:path>
              <a:moveTo>
                <a:pt x="967407" y="0"/>
              </a:moveTo>
              <a:lnTo>
                <a:pt x="967407" y="313747"/>
              </a:lnTo>
              <a:lnTo>
                <a:pt x="0" y="313747"/>
              </a:lnTo>
              <a:lnTo>
                <a:pt x="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266FC8-123C-4E57-B70F-D34C45AECD87}">
      <dsp:nvSpPr>
        <dsp:cNvPr id="0" name=""/>
        <dsp:cNvSpPr/>
      </dsp:nvSpPr>
      <dsp:spPr>
        <a:xfrm>
          <a:off x="1714598" y="1716629"/>
          <a:ext cx="91440" cy="46039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60397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B92806-650F-4094-8D17-E3A962AA69D1}">
      <dsp:nvSpPr>
        <dsp:cNvPr id="0" name=""/>
        <dsp:cNvSpPr/>
      </dsp:nvSpPr>
      <dsp:spPr>
        <a:xfrm>
          <a:off x="1760318" y="657289"/>
          <a:ext cx="3869628" cy="460397"/>
        </a:xfrm>
        <a:custGeom>
          <a:avLst/>
          <a:gdLst/>
          <a:ahLst/>
          <a:cxnLst/>
          <a:rect l="0" t="0" r="0" b="0"/>
          <a:pathLst>
            <a:path>
              <a:moveTo>
                <a:pt x="3869628" y="0"/>
              </a:moveTo>
              <a:lnTo>
                <a:pt x="3869628" y="313747"/>
              </a:lnTo>
              <a:lnTo>
                <a:pt x="0" y="313747"/>
              </a:lnTo>
              <a:lnTo>
                <a:pt x="0" y="460397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C40109-1280-4C00-8830-CC81103BD99B}">
      <dsp:nvSpPr>
        <dsp:cNvPr id="0" name=""/>
        <dsp:cNvSpPr/>
      </dsp:nvSpPr>
      <dsp:spPr>
        <a:xfrm>
          <a:off x="4664591" y="58346"/>
          <a:ext cx="1930710" cy="598942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40E4E5-24BA-4E5C-A2B1-6FB23778191F}">
      <dsp:nvSpPr>
        <dsp:cNvPr id="0" name=""/>
        <dsp:cNvSpPr/>
      </dsp:nvSpPr>
      <dsp:spPr>
        <a:xfrm>
          <a:off x="4840483" y="225444"/>
          <a:ext cx="1930710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兩個活動日期相撞，但都希望出席</a:t>
          </a:r>
          <a:endParaRPr lang="zh-TW" altLang="en-US" sz="1600" b="1" kern="1200" dirty="0"/>
        </a:p>
      </dsp:txBody>
      <dsp:txXfrm>
        <a:off x="4858025" y="242986"/>
        <a:ext cx="1895626" cy="563858"/>
      </dsp:txXfrm>
    </dsp:sp>
    <dsp:sp modelId="{2CB87D9F-ACA0-4C1D-B984-311E1732BE79}">
      <dsp:nvSpPr>
        <dsp:cNvPr id="0" name=""/>
        <dsp:cNvSpPr/>
      </dsp:nvSpPr>
      <dsp:spPr>
        <a:xfrm>
          <a:off x="968803" y="1117687"/>
          <a:ext cx="1583029" cy="598942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A66AF0-BB38-4452-89C2-399D1922CA32}">
      <dsp:nvSpPr>
        <dsp:cNvPr id="0" name=""/>
        <dsp:cNvSpPr/>
      </dsp:nvSpPr>
      <dsp:spPr>
        <a:xfrm>
          <a:off x="1144695" y="1284784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家庭</a:t>
          </a:r>
        </a:p>
      </dsp:txBody>
      <dsp:txXfrm>
        <a:off x="1162237" y="1302326"/>
        <a:ext cx="1547945" cy="563858"/>
      </dsp:txXfrm>
    </dsp:sp>
    <dsp:sp modelId="{5489CA86-3676-4A69-A4BC-E179ECCB1044}">
      <dsp:nvSpPr>
        <dsp:cNvPr id="0" name=""/>
        <dsp:cNvSpPr/>
      </dsp:nvSpPr>
      <dsp:spPr>
        <a:xfrm>
          <a:off x="968803" y="2177027"/>
          <a:ext cx="1583029" cy="598942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0B4AC7-591A-4824-B46F-5A043164FFB3}">
      <dsp:nvSpPr>
        <dsp:cNvPr id="0" name=""/>
        <dsp:cNvSpPr/>
      </dsp:nvSpPr>
      <dsp:spPr>
        <a:xfrm>
          <a:off x="1144695" y="2344125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選擇與家人聚餐</a:t>
          </a:r>
          <a:endParaRPr lang="zh-TW" altLang="en-US" sz="1600" b="1" kern="1200" dirty="0"/>
        </a:p>
      </dsp:txBody>
      <dsp:txXfrm>
        <a:off x="1162237" y="2361667"/>
        <a:ext cx="1547945" cy="563858"/>
      </dsp:txXfrm>
    </dsp:sp>
    <dsp:sp modelId="{20F7BA89-FEEC-4908-8121-9064980CEB12}">
      <dsp:nvSpPr>
        <dsp:cNvPr id="0" name=""/>
        <dsp:cNvSpPr/>
      </dsp:nvSpPr>
      <dsp:spPr>
        <a:xfrm>
          <a:off x="1395" y="3236368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19472-2723-4AF7-AF65-680979C14A4E}">
      <dsp:nvSpPr>
        <dsp:cNvPr id="0" name=""/>
        <dsp:cNvSpPr/>
      </dsp:nvSpPr>
      <dsp:spPr>
        <a:xfrm>
          <a:off x="177288" y="3403465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與家人團圓，慶祝中秋</a:t>
          </a:r>
          <a:endParaRPr lang="zh-TW" altLang="en-US" sz="1600" b="1" kern="1200" dirty="0"/>
        </a:p>
      </dsp:txBody>
      <dsp:txXfrm>
        <a:off x="194830" y="3421007"/>
        <a:ext cx="1547945" cy="563858"/>
      </dsp:txXfrm>
    </dsp:sp>
    <dsp:sp modelId="{370DE26E-F356-4320-82D5-CE23507ED85E}">
      <dsp:nvSpPr>
        <dsp:cNvPr id="0" name=""/>
        <dsp:cNvSpPr/>
      </dsp:nvSpPr>
      <dsp:spPr>
        <a:xfrm>
          <a:off x="1395" y="4295708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EE15A0-06E8-477B-A033-0A6F18927D9F}">
      <dsp:nvSpPr>
        <dsp:cNvPr id="0" name=""/>
        <dsp:cNvSpPr/>
      </dsp:nvSpPr>
      <dsp:spPr>
        <a:xfrm>
          <a:off x="177288" y="4462806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家人會很開心</a:t>
          </a:r>
          <a:endParaRPr lang="zh-TW" altLang="en-US" sz="1600" b="1" kern="1200" dirty="0"/>
        </a:p>
      </dsp:txBody>
      <dsp:txXfrm>
        <a:off x="194830" y="4480348"/>
        <a:ext cx="1547945" cy="563858"/>
      </dsp:txXfrm>
    </dsp:sp>
    <dsp:sp modelId="{F1BB9F35-3446-4312-9BCE-B9FE48B4F7E7}">
      <dsp:nvSpPr>
        <dsp:cNvPr id="0" name=""/>
        <dsp:cNvSpPr/>
      </dsp:nvSpPr>
      <dsp:spPr>
        <a:xfrm>
          <a:off x="1936210" y="3236368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2E7716-7888-483D-A94B-61AB4FFBDCF7}">
      <dsp:nvSpPr>
        <dsp:cNvPr id="0" name=""/>
        <dsp:cNvSpPr/>
      </dsp:nvSpPr>
      <dsp:spPr>
        <a:xfrm>
          <a:off x="2112102" y="3403465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錯過一年一度的</a:t>
          </a:r>
          <a:r>
            <a:rPr lang="zh-TW" altLang="en-US" sz="1600" b="1" kern="1200" dirty="0" smtClean="0">
              <a:latin typeface="+mn-ea"/>
            </a:rPr>
            <a:t>燈飾滙演</a:t>
          </a:r>
          <a:endParaRPr lang="zh-TW" altLang="en-US" sz="1600" b="1" kern="1200" dirty="0"/>
        </a:p>
      </dsp:txBody>
      <dsp:txXfrm>
        <a:off x="2129644" y="3421007"/>
        <a:ext cx="1547945" cy="563858"/>
      </dsp:txXfrm>
    </dsp:sp>
    <dsp:sp modelId="{5FC13200-5793-4850-9EEC-6194404963AA}">
      <dsp:nvSpPr>
        <dsp:cNvPr id="0" name=""/>
        <dsp:cNvSpPr/>
      </dsp:nvSpPr>
      <dsp:spPr>
        <a:xfrm>
          <a:off x="1936210" y="4295708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365057-15D8-4450-A888-17D2CBA9EB16}">
      <dsp:nvSpPr>
        <dsp:cNvPr id="0" name=""/>
        <dsp:cNvSpPr/>
      </dsp:nvSpPr>
      <dsp:spPr>
        <a:xfrm>
          <a:off x="2112102" y="4462806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朋友會失望，</a:t>
          </a:r>
          <a:r>
            <a:rPr lang="en-US" altLang="zh-TW" sz="1600" b="1" kern="1200" dirty="0" smtClean="0">
              <a:latin typeface="+mn-ea"/>
            </a:rPr>
            <a:t/>
          </a:r>
          <a:br>
            <a:rPr lang="en-US" altLang="zh-TW" sz="1600" b="1" kern="1200" dirty="0" smtClean="0">
              <a:latin typeface="+mn-ea"/>
            </a:rPr>
          </a:br>
          <a:r>
            <a:rPr lang="zh-TW" altLang="en-US" sz="1600" b="1" kern="1200" dirty="0" smtClean="0">
              <a:latin typeface="+mn-ea"/>
            </a:rPr>
            <a:t>自己感到可惜</a:t>
          </a:r>
          <a:endParaRPr lang="zh-TW" altLang="en-US" sz="1600" b="1" kern="1200" dirty="0"/>
        </a:p>
      </dsp:txBody>
      <dsp:txXfrm>
        <a:off x="2129644" y="4480348"/>
        <a:ext cx="1547945" cy="563858"/>
      </dsp:txXfrm>
    </dsp:sp>
    <dsp:sp modelId="{ECB6B70F-D445-4968-BF1D-927387D54909}">
      <dsp:nvSpPr>
        <dsp:cNvPr id="0" name=""/>
        <dsp:cNvSpPr/>
      </dsp:nvSpPr>
      <dsp:spPr>
        <a:xfrm>
          <a:off x="4838431" y="1117687"/>
          <a:ext cx="1583029" cy="5992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E8C344-D0C1-43AB-8B83-DE824794B078}">
      <dsp:nvSpPr>
        <dsp:cNvPr id="0" name=""/>
        <dsp:cNvSpPr/>
      </dsp:nvSpPr>
      <dsp:spPr>
        <a:xfrm>
          <a:off x="5014324" y="1284784"/>
          <a:ext cx="1583029" cy="5992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朋友</a:t>
          </a:r>
          <a:endParaRPr lang="zh-TW" altLang="en-US" sz="1600" b="1" kern="1200" dirty="0"/>
        </a:p>
      </dsp:txBody>
      <dsp:txXfrm>
        <a:off x="5031875" y="1302335"/>
        <a:ext cx="1547927" cy="564132"/>
      </dsp:txXfrm>
    </dsp:sp>
    <dsp:sp modelId="{A144BF56-4759-44F2-86A7-0E9704C293BD}">
      <dsp:nvSpPr>
        <dsp:cNvPr id="0" name=""/>
        <dsp:cNvSpPr/>
      </dsp:nvSpPr>
      <dsp:spPr>
        <a:xfrm>
          <a:off x="4838431" y="2177319"/>
          <a:ext cx="1583029" cy="598942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CEA4B3-5CC6-4E9F-9444-746988F70B0D}">
      <dsp:nvSpPr>
        <dsp:cNvPr id="0" name=""/>
        <dsp:cNvSpPr/>
      </dsp:nvSpPr>
      <dsp:spPr>
        <a:xfrm>
          <a:off x="5014324" y="2344416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選擇與朋友聚會</a:t>
          </a:r>
          <a:endParaRPr lang="zh-TW" altLang="en-US" sz="1600" b="1" kern="1200" dirty="0"/>
        </a:p>
      </dsp:txBody>
      <dsp:txXfrm>
        <a:off x="5031866" y="2361958"/>
        <a:ext cx="1547945" cy="563858"/>
      </dsp:txXfrm>
    </dsp:sp>
    <dsp:sp modelId="{CCF6B4CA-07C4-4468-BF98-3CDB6016DA98}">
      <dsp:nvSpPr>
        <dsp:cNvPr id="0" name=""/>
        <dsp:cNvSpPr/>
      </dsp:nvSpPr>
      <dsp:spPr>
        <a:xfrm>
          <a:off x="3871024" y="3236659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37936A-8E95-4E9C-8654-079BABF2755B}">
      <dsp:nvSpPr>
        <dsp:cNvPr id="0" name=""/>
        <dsp:cNvSpPr/>
      </dsp:nvSpPr>
      <dsp:spPr>
        <a:xfrm>
          <a:off x="4046916" y="3403757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能與朋友盡情玩樂</a:t>
          </a:r>
          <a:endParaRPr lang="zh-TW" altLang="en-US" sz="1600" b="1" kern="1200" dirty="0"/>
        </a:p>
      </dsp:txBody>
      <dsp:txXfrm>
        <a:off x="4064458" y="3421299"/>
        <a:ext cx="1547945" cy="563858"/>
      </dsp:txXfrm>
    </dsp:sp>
    <dsp:sp modelId="{DF7ADE0E-AA9B-4A78-9E9E-DE7BA2C80F77}">
      <dsp:nvSpPr>
        <dsp:cNvPr id="0" name=""/>
        <dsp:cNvSpPr/>
      </dsp:nvSpPr>
      <dsp:spPr>
        <a:xfrm>
          <a:off x="3871024" y="4296000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16ABBC-1F38-498C-AA87-7E672A3B2085}">
      <dsp:nvSpPr>
        <dsp:cNvPr id="0" name=""/>
        <dsp:cNvSpPr/>
      </dsp:nvSpPr>
      <dsp:spPr>
        <a:xfrm>
          <a:off x="4046916" y="4463097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自己和朋友都會很開心</a:t>
          </a:r>
          <a:endParaRPr lang="zh-TW" altLang="en-US" sz="1600" b="1" kern="1200" dirty="0"/>
        </a:p>
      </dsp:txBody>
      <dsp:txXfrm>
        <a:off x="4064458" y="4480639"/>
        <a:ext cx="1547945" cy="563858"/>
      </dsp:txXfrm>
    </dsp:sp>
    <dsp:sp modelId="{414F0C4E-F5D9-4DD6-ABE8-2BBCA14A9567}">
      <dsp:nvSpPr>
        <dsp:cNvPr id="0" name=""/>
        <dsp:cNvSpPr/>
      </dsp:nvSpPr>
      <dsp:spPr>
        <a:xfrm>
          <a:off x="5805839" y="3236659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5E9B34-57FE-4E93-97F5-0F3D256BF78D}">
      <dsp:nvSpPr>
        <dsp:cNvPr id="0" name=""/>
        <dsp:cNvSpPr/>
      </dsp:nvSpPr>
      <dsp:spPr>
        <a:xfrm>
          <a:off x="5981731" y="3403757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向家人解釋失約原因</a:t>
          </a:r>
          <a:endParaRPr lang="zh-TW" altLang="en-US" sz="1600" b="1" kern="1200" dirty="0"/>
        </a:p>
      </dsp:txBody>
      <dsp:txXfrm>
        <a:off x="5999273" y="3421299"/>
        <a:ext cx="1547945" cy="563858"/>
      </dsp:txXfrm>
    </dsp:sp>
    <dsp:sp modelId="{3490748E-FE7B-4683-89DA-4F05D4781F0F}">
      <dsp:nvSpPr>
        <dsp:cNvPr id="0" name=""/>
        <dsp:cNvSpPr/>
      </dsp:nvSpPr>
      <dsp:spPr>
        <a:xfrm>
          <a:off x="5805839" y="4296000"/>
          <a:ext cx="1583029" cy="8972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99E1F2-145D-4606-82B9-3BDE319A7CF4}">
      <dsp:nvSpPr>
        <dsp:cNvPr id="0" name=""/>
        <dsp:cNvSpPr/>
      </dsp:nvSpPr>
      <dsp:spPr>
        <a:xfrm>
          <a:off x="5981731" y="4463097"/>
          <a:ext cx="1583029" cy="89722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家人會失望或憤怒，自己感到愧疚</a:t>
          </a:r>
          <a:endParaRPr lang="zh-TW" altLang="en-US" sz="1600" b="1" kern="1200" dirty="0"/>
        </a:p>
      </dsp:txBody>
      <dsp:txXfrm>
        <a:off x="6008010" y="4489376"/>
        <a:ext cx="1530471" cy="844664"/>
      </dsp:txXfrm>
    </dsp:sp>
    <dsp:sp modelId="{5DC27C34-18D2-4563-9853-3FA0FA4E9FA6}">
      <dsp:nvSpPr>
        <dsp:cNvPr id="0" name=""/>
        <dsp:cNvSpPr/>
      </dsp:nvSpPr>
      <dsp:spPr>
        <a:xfrm>
          <a:off x="8708060" y="1117687"/>
          <a:ext cx="1583029" cy="6012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6DD0E19-DEC5-4B83-A489-8811B3584815}">
      <dsp:nvSpPr>
        <dsp:cNvPr id="0" name=""/>
        <dsp:cNvSpPr/>
      </dsp:nvSpPr>
      <dsp:spPr>
        <a:xfrm>
          <a:off x="8883952" y="1284784"/>
          <a:ext cx="1583029" cy="6012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自己意願</a:t>
          </a:r>
          <a:endParaRPr lang="zh-TW" altLang="en-US" sz="1600" b="1" kern="1200" dirty="0"/>
        </a:p>
      </dsp:txBody>
      <dsp:txXfrm>
        <a:off x="8901561" y="1302393"/>
        <a:ext cx="1547811" cy="565986"/>
      </dsp:txXfrm>
    </dsp:sp>
    <dsp:sp modelId="{DDD2E907-702A-4E8C-8E48-7D8AF81DA9EB}">
      <dsp:nvSpPr>
        <dsp:cNvPr id="0" name=""/>
        <dsp:cNvSpPr/>
      </dsp:nvSpPr>
      <dsp:spPr>
        <a:xfrm>
          <a:off x="8708060" y="2179289"/>
          <a:ext cx="1583029" cy="598942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A46FC6-6C5F-4B08-8495-59ED607C98A7}">
      <dsp:nvSpPr>
        <dsp:cNvPr id="0" name=""/>
        <dsp:cNvSpPr/>
      </dsp:nvSpPr>
      <dsp:spPr>
        <a:xfrm>
          <a:off x="8883952" y="2346386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先與家人聚餐，之後會合朋友</a:t>
          </a:r>
          <a:endParaRPr lang="zh-TW" altLang="en-US" sz="1600" b="1" kern="1200" dirty="0"/>
        </a:p>
      </dsp:txBody>
      <dsp:txXfrm>
        <a:off x="8901494" y="2363928"/>
        <a:ext cx="1547945" cy="563858"/>
      </dsp:txXfrm>
    </dsp:sp>
    <dsp:sp modelId="{F5A20040-A34C-400B-BD9D-1A29B981177A}">
      <dsp:nvSpPr>
        <dsp:cNvPr id="0" name=""/>
        <dsp:cNvSpPr/>
      </dsp:nvSpPr>
      <dsp:spPr>
        <a:xfrm>
          <a:off x="7740653" y="3238629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EF2ADE-1815-4DC6-BFDB-3C83811258DD}">
      <dsp:nvSpPr>
        <dsp:cNvPr id="0" name=""/>
        <dsp:cNvSpPr/>
      </dsp:nvSpPr>
      <dsp:spPr>
        <a:xfrm>
          <a:off x="7916545" y="3405727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兩個活動都能出席</a:t>
          </a:r>
          <a:endParaRPr lang="zh-TW" altLang="en-US" sz="1600" b="1" kern="1200" dirty="0"/>
        </a:p>
      </dsp:txBody>
      <dsp:txXfrm>
        <a:off x="7934087" y="3423269"/>
        <a:ext cx="1547945" cy="563858"/>
      </dsp:txXfrm>
    </dsp:sp>
    <dsp:sp modelId="{F5D95CBC-5C1B-4A5B-A20E-A891DEED1289}">
      <dsp:nvSpPr>
        <dsp:cNvPr id="0" name=""/>
        <dsp:cNvSpPr/>
      </dsp:nvSpPr>
      <dsp:spPr>
        <a:xfrm>
          <a:off x="7740653" y="4297970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97BC3C-ADC0-4F16-9C0D-B4D30D709D83}">
      <dsp:nvSpPr>
        <dsp:cNvPr id="0" name=""/>
        <dsp:cNvSpPr/>
      </dsp:nvSpPr>
      <dsp:spPr>
        <a:xfrm>
          <a:off x="7916545" y="4465067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大家都不會失望</a:t>
          </a:r>
          <a:endParaRPr lang="zh-TW" altLang="en-US" sz="1600" b="1" kern="1200" dirty="0"/>
        </a:p>
      </dsp:txBody>
      <dsp:txXfrm>
        <a:off x="7934087" y="4482609"/>
        <a:ext cx="1547945" cy="563858"/>
      </dsp:txXfrm>
    </dsp:sp>
    <dsp:sp modelId="{62DC9733-C3DD-4B82-B9F4-910F995169AD}">
      <dsp:nvSpPr>
        <dsp:cNvPr id="0" name=""/>
        <dsp:cNvSpPr/>
      </dsp:nvSpPr>
      <dsp:spPr>
        <a:xfrm>
          <a:off x="9675467" y="3238629"/>
          <a:ext cx="1583029" cy="5989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932CDB-5D64-4EB0-B721-1137750DA854}">
      <dsp:nvSpPr>
        <dsp:cNvPr id="0" name=""/>
        <dsp:cNvSpPr/>
      </dsp:nvSpPr>
      <dsp:spPr>
        <a:xfrm>
          <a:off x="9851360" y="3405727"/>
          <a:ext cx="1583029" cy="5989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時間會較倉促，行程較趕急</a:t>
          </a:r>
          <a:endParaRPr lang="zh-TW" altLang="en-US" sz="1600" b="1" kern="1200" dirty="0"/>
        </a:p>
      </dsp:txBody>
      <dsp:txXfrm>
        <a:off x="9868902" y="3423269"/>
        <a:ext cx="1547945" cy="56385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CE1FD0-E456-49FA-B4F7-544AE307FCBF}">
      <dsp:nvSpPr>
        <dsp:cNvPr id="0" name=""/>
        <dsp:cNvSpPr/>
      </dsp:nvSpPr>
      <dsp:spPr>
        <a:xfrm>
          <a:off x="9409535" y="2882016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277"/>
              </a:lnTo>
              <a:lnTo>
                <a:pt x="944373" y="306277"/>
              </a:lnTo>
              <a:lnTo>
                <a:pt x="944373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FBDE3D-054E-4C97-BCE5-63F05727265F}">
      <dsp:nvSpPr>
        <dsp:cNvPr id="0" name=""/>
        <dsp:cNvSpPr/>
      </dsp:nvSpPr>
      <dsp:spPr>
        <a:xfrm>
          <a:off x="8419441" y="3916134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FBF91-6EB3-4F68-8B0B-30A257B0E6F4}">
      <dsp:nvSpPr>
        <dsp:cNvPr id="0" name=""/>
        <dsp:cNvSpPr/>
      </dsp:nvSpPr>
      <dsp:spPr>
        <a:xfrm>
          <a:off x="8465161" y="2882016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944373" y="0"/>
              </a:moveTo>
              <a:lnTo>
                <a:pt x="944373" y="306277"/>
              </a:lnTo>
              <a:lnTo>
                <a:pt x="0" y="306277"/>
              </a:lnTo>
              <a:lnTo>
                <a:pt x="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38D35F-8EE2-430E-872A-54A838DDB784}">
      <dsp:nvSpPr>
        <dsp:cNvPr id="0" name=""/>
        <dsp:cNvSpPr/>
      </dsp:nvSpPr>
      <dsp:spPr>
        <a:xfrm>
          <a:off x="9363815" y="1618776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218E9B-ABA4-4767-8093-96320E2C640A}">
      <dsp:nvSpPr>
        <dsp:cNvPr id="0" name=""/>
        <dsp:cNvSpPr/>
      </dsp:nvSpPr>
      <dsp:spPr>
        <a:xfrm>
          <a:off x="5632040" y="585895"/>
          <a:ext cx="3777494" cy="449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277"/>
              </a:lnTo>
              <a:lnTo>
                <a:pt x="3777494" y="306277"/>
              </a:lnTo>
              <a:lnTo>
                <a:pt x="3777494" y="449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9C262C-118E-4C76-8B5F-8E1C0390A923}">
      <dsp:nvSpPr>
        <dsp:cNvPr id="0" name=""/>
        <dsp:cNvSpPr/>
      </dsp:nvSpPr>
      <dsp:spPr>
        <a:xfrm>
          <a:off x="6530694" y="3929038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4AF54D-60D3-406B-A396-F247601A9459}">
      <dsp:nvSpPr>
        <dsp:cNvPr id="0" name=""/>
        <dsp:cNvSpPr/>
      </dsp:nvSpPr>
      <dsp:spPr>
        <a:xfrm>
          <a:off x="5632040" y="2894920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277"/>
              </a:lnTo>
              <a:lnTo>
                <a:pt x="944373" y="306277"/>
              </a:lnTo>
              <a:lnTo>
                <a:pt x="944373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6526C8-720F-4B88-8D4E-F0D50B9B100A}">
      <dsp:nvSpPr>
        <dsp:cNvPr id="0" name=""/>
        <dsp:cNvSpPr/>
      </dsp:nvSpPr>
      <dsp:spPr>
        <a:xfrm>
          <a:off x="4641947" y="3929038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9FBB7F-6AAB-481B-B09C-8E1AFEEE1EF5}">
      <dsp:nvSpPr>
        <dsp:cNvPr id="0" name=""/>
        <dsp:cNvSpPr/>
      </dsp:nvSpPr>
      <dsp:spPr>
        <a:xfrm>
          <a:off x="4687667" y="2894920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944373" y="0"/>
              </a:moveTo>
              <a:lnTo>
                <a:pt x="944373" y="306277"/>
              </a:lnTo>
              <a:lnTo>
                <a:pt x="0" y="306277"/>
              </a:lnTo>
              <a:lnTo>
                <a:pt x="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BE9F32-B02F-4E9F-9391-48600140C0AE}">
      <dsp:nvSpPr>
        <dsp:cNvPr id="0" name=""/>
        <dsp:cNvSpPr/>
      </dsp:nvSpPr>
      <dsp:spPr>
        <a:xfrm>
          <a:off x="5586320" y="1618776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1615C2-12B7-40B7-8F75-61B8E6E6C277}">
      <dsp:nvSpPr>
        <dsp:cNvPr id="0" name=""/>
        <dsp:cNvSpPr/>
      </dsp:nvSpPr>
      <dsp:spPr>
        <a:xfrm>
          <a:off x="5586320" y="585895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55B597-A8EF-44C7-8317-A857A2F7CABB}">
      <dsp:nvSpPr>
        <dsp:cNvPr id="0" name=""/>
        <dsp:cNvSpPr/>
      </dsp:nvSpPr>
      <dsp:spPr>
        <a:xfrm>
          <a:off x="2753199" y="3916556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D206A8-0A16-4718-BEA7-604F7EEDF77E}">
      <dsp:nvSpPr>
        <dsp:cNvPr id="0" name=""/>
        <dsp:cNvSpPr/>
      </dsp:nvSpPr>
      <dsp:spPr>
        <a:xfrm>
          <a:off x="1854546" y="2882438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277"/>
              </a:lnTo>
              <a:lnTo>
                <a:pt x="944373" y="306277"/>
              </a:lnTo>
              <a:lnTo>
                <a:pt x="944373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9FE322-45D9-4771-837D-9C59E1D12594}">
      <dsp:nvSpPr>
        <dsp:cNvPr id="0" name=""/>
        <dsp:cNvSpPr/>
      </dsp:nvSpPr>
      <dsp:spPr>
        <a:xfrm>
          <a:off x="864452" y="3916556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CD07D8-D331-48A2-A519-ACA5DFAD2FE6}">
      <dsp:nvSpPr>
        <dsp:cNvPr id="0" name=""/>
        <dsp:cNvSpPr/>
      </dsp:nvSpPr>
      <dsp:spPr>
        <a:xfrm>
          <a:off x="910172" y="2882438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944373" y="0"/>
              </a:moveTo>
              <a:lnTo>
                <a:pt x="944373" y="306277"/>
              </a:lnTo>
              <a:lnTo>
                <a:pt x="0" y="306277"/>
              </a:lnTo>
              <a:lnTo>
                <a:pt x="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266FC8-123C-4E57-B70F-D34C45AECD87}">
      <dsp:nvSpPr>
        <dsp:cNvPr id="0" name=""/>
        <dsp:cNvSpPr/>
      </dsp:nvSpPr>
      <dsp:spPr>
        <a:xfrm>
          <a:off x="1808826" y="1620013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B92806-650F-4094-8D17-E3A962AA69D1}">
      <dsp:nvSpPr>
        <dsp:cNvPr id="0" name=""/>
        <dsp:cNvSpPr/>
      </dsp:nvSpPr>
      <dsp:spPr>
        <a:xfrm>
          <a:off x="1854546" y="585895"/>
          <a:ext cx="3777494" cy="449436"/>
        </a:xfrm>
        <a:custGeom>
          <a:avLst/>
          <a:gdLst/>
          <a:ahLst/>
          <a:cxnLst/>
          <a:rect l="0" t="0" r="0" b="0"/>
          <a:pathLst>
            <a:path>
              <a:moveTo>
                <a:pt x="3777494" y="0"/>
              </a:moveTo>
              <a:lnTo>
                <a:pt x="3777494" y="306277"/>
              </a:lnTo>
              <a:lnTo>
                <a:pt x="0" y="306277"/>
              </a:lnTo>
              <a:lnTo>
                <a:pt x="0" y="449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C40109-1280-4C00-8830-CC81103BD99B}">
      <dsp:nvSpPr>
        <dsp:cNvPr id="0" name=""/>
        <dsp:cNvSpPr/>
      </dsp:nvSpPr>
      <dsp:spPr>
        <a:xfrm>
          <a:off x="4689670" y="1213"/>
          <a:ext cx="1884741" cy="584682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40E4E5-24BA-4E5C-A2B1-6FB23778191F}">
      <dsp:nvSpPr>
        <dsp:cNvPr id="0" name=""/>
        <dsp:cNvSpPr/>
      </dsp:nvSpPr>
      <dsp:spPr>
        <a:xfrm>
          <a:off x="4861374" y="164332"/>
          <a:ext cx="1884741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兩個活動日期相撞，但都希望出席</a:t>
          </a:r>
          <a:endParaRPr lang="zh-TW" altLang="en-US" sz="1600" b="1" kern="1200" dirty="0"/>
        </a:p>
      </dsp:txBody>
      <dsp:txXfrm>
        <a:off x="4878499" y="181457"/>
        <a:ext cx="1850491" cy="550432"/>
      </dsp:txXfrm>
    </dsp:sp>
    <dsp:sp modelId="{2CB87D9F-ACA0-4C1D-B984-311E1732BE79}">
      <dsp:nvSpPr>
        <dsp:cNvPr id="0" name=""/>
        <dsp:cNvSpPr/>
      </dsp:nvSpPr>
      <dsp:spPr>
        <a:xfrm>
          <a:off x="1081876" y="1035331"/>
          <a:ext cx="1545338" cy="584682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A66AF0-BB38-4452-89C2-399D1922CA32}">
      <dsp:nvSpPr>
        <dsp:cNvPr id="0" name=""/>
        <dsp:cNvSpPr/>
      </dsp:nvSpPr>
      <dsp:spPr>
        <a:xfrm>
          <a:off x="1253581" y="1198450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家庭</a:t>
          </a:r>
        </a:p>
      </dsp:txBody>
      <dsp:txXfrm>
        <a:off x="1270706" y="1215575"/>
        <a:ext cx="1511088" cy="550432"/>
      </dsp:txXfrm>
    </dsp:sp>
    <dsp:sp modelId="{5489CA86-3676-4A69-A4BC-E179ECCB1044}">
      <dsp:nvSpPr>
        <dsp:cNvPr id="0" name=""/>
        <dsp:cNvSpPr/>
      </dsp:nvSpPr>
      <dsp:spPr>
        <a:xfrm>
          <a:off x="895014" y="2069449"/>
          <a:ext cx="1919063" cy="81298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0B4AC7-591A-4824-B46F-5A043164FFB3}">
      <dsp:nvSpPr>
        <dsp:cNvPr id="0" name=""/>
        <dsp:cNvSpPr/>
      </dsp:nvSpPr>
      <dsp:spPr>
        <a:xfrm>
          <a:off x="1066718" y="2232568"/>
          <a:ext cx="1919063" cy="8129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1090530" y="2256380"/>
        <a:ext cx="1871439" cy="765365"/>
      </dsp:txXfrm>
    </dsp:sp>
    <dsp:sp modelId="{20F7BA89-FEEC-4908-8121-9064980CEB12}">
      <dsp:nvSpPr>
        <dsp:cNvPr id="0" name=""/>
        <dsp:cNvSpPr/>
      </dsp:nvSpPr>
      <dsp:spPr>
        <a:xfrm>
          <a:off x="137503" y="3331874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19472-2723-4AF7-AF65-680979C14A4E}">
      <dsp:nvSpPr>
        <dsp:cNvPr id="0" name=""/>
        <dsp:cNvSpPr/>
      </dsp:nvSpPr>
      <dsp:spPr>
        <a:xfrm>
          <a:off x="309207" y="3494993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與家人團圓，慶祝中秋</a:t>
          </a:r>
          <a:endParaRPr lang="zh-TW" altLang="en-US" sz="1600" b="1" kern="1200" dirty="0"/>
        </a:p>
      </dsp:txBody>
      <dsp:txXfrm>
        <a:off x="326332" y="3512118"/>
        <a:ext cx="1511088" cy="550432"/>
      </dsp:txXfrm>
    </dsp:sp>
    <dsp:sp modelId="{370DE26E-F356-4320-82D5-CE23507ED85E}">
      <dsp:nvSpPr>
        <dsp:cNvPr id="0" name=""/>
        <dsp:cNvSpPr/>
      </dsp:nvSpPr>
      <dsp:spPr>
        <a:xfrm>
          <a:off x="137503" y="4365992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EE15A0-06E8-477B-A033-0A6F18927D9F}">
      <dsp:nvSpPr>
        <dsp:cNvPr id="0" name=""/>
        <dsp:cNvSpPr/>
      </dsp:nvSpPr>
      <dsp:spPr>
        <a:xfrm>
          <a:off x="309207" y="4529111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家人會很開心</a:t>
          </a:r>
          <a:endParaRPr lang="zh-TW" altLang="en-US" sz="1600" b="1" kern="1200" dirty="0"/>
        </a:p>
      </dsp:txBody>
      <dsp:txXfrm>
        <a:off x="326332" y="4546236"/>
        <a:ext cx="1511088" cy="550432"/>
      </dsp:txXfrm>
    </dsp:sp>
    <dsp:sp modelId="{F1BB9F35-3446-4312-9BCE-B9FE48B4F7E7}">
      <dsp:nvSpPr>
        <dsp:cNvPr id="0" name=""/>
        <dsp:cNvSpPr/>
      </dsp:nvSpPr>
      <dsp:spPr>
        <a:xfrm>
          <a:off x="2026250" y="3331874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2E7716-7888-483D-A94B-61AB4FFBDCF7}">
      <dsp:nvSpPr>
        <dsp:cNvPr id="0" name=""/>
        <dsp:cNvSpPr/>
      </dsp:nvSpPr>
      <dsp:spPr>
        <a:xfrm>
          <a:off x="2197954" y="3494993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錯過一年一度的</a:t>
          </a:r>
          <a:r>
            <a:rPr lang="zh-TW" altLang="en-US" sz="1600" b="1" kern="1200" dirty="0" smtClean="0">
              <a:latin typeface="+mn-ea"/>
            </a:rPr>
            <a:t>燈飾滙演</a:t>
          </a:r>
          <a:endParaRPr lang="zh-TW" altLang="en-US" sz="1600" b="1" kern="1200" dirty="0"/>
        </a:p>
      </dsp:txBody>
      <dsp:txXfrm>
        <a:off x="2215079" y="3512118"/>
        <a:ext cx="1511088" cy="550432"/>
      </dsp:txXfrm>
    </dsp:sp>
    <dsp:sp modelId="{5FC13200-5793-4850-9EEC-6194404963AA}">
      <dsp:nvSpPr>
        <dsp:cNvPr id="0" name=""/>
        <dsp:cNvSpPr/>
      </dsp:nvSpPr>
      <dsp:spPr>
        <a:xfrm>
          <a:off x="2026250" y="4365992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365057-15D8-4450-A888-17D2CBA9EB16}">
      <dsp:nvSpPr>
        <dsp:cNvPr id="0" name=""/>
        <dsp:cNvSpPr/>
      </dsp:nvSpPr>
      <dsp:spPr>
        <a:xfrm>
          <a:off x="2197954" y="4529111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朋友會失望，</a:t>
          </a:r>
          <a:r>
            <a:rPr lang="en-US" altLang="zh-TW" sz="1600" b="1" kern="1200" dirty="0" smtClean="0">
              <a:latin typeface="+mn-ea"/>
            </a:rPr>
            <a:t/>
          </a:r>
          <a:br>
            <a:rPr lang="en-US" altLang="zh-TW" sz="1600" b="1" kern="1200" dirty="0" smtClean="0">
              <a:latin typeface="+mn-ea"/>
            </a:rPr>
          </a:br>
          <a:r>
            <a:rPr lang="zh-TW" altLang="en-US" sz="1600" b="1" kern="1200" dirty="0" smtClean="0">
              <a:latin typeface="+mn-ea"/>
            </a:rPr>
            <a:t>自己感到可惜</a:t>
          </a:r>
          <a:endParaRPr lang="zh-TW" altLang="en-US" sz="1600" b="1" kern="1200" dirty="0"/>
        </a:p>
      </dsp:txBody>
      <dsp:txXfrm>
        <a:off x="2215079" y="4546236"/>
        <a:ext cx="1511088" cy="550432"/>
      </dsp:txXfrm>
    </dsp:sp>
    <dsp:sp modelId="{7A66874B-E201-42E4-94E2-A30D3D0D657A}">
      <dsp:nvSpPr>
        <dsp:cNvPr id="0" name=""/>
        <dsp:cNvSpPr/>
      </dsp:nvSpPr>
      <dsp:spPr>
        <a:xfrm>
          <a:off x="4859371" y="1035331"/>
          <a:ext cx="1545338" cy="5834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688E78-3E4E-4B82-BAD0-A2EDF7E5401D}">
      <dsp:nvSpPr>
        <dsp:cNvPr id="0" name=""/>
        <dsp:cNvSpPr/>
      </dsp:nvSpPr>
      <dsp:spPr>
        <a:xfrm>
          <a:off x="5031075" y="1198450"/>
          <a:ext cx="1545338" cy="5834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朋友</a:t>
          </a:r>
          <a:endParaRPr lang="zh-TW" altLang="en-US" sz="1600" b="1" kern="1200" dirty="0"/>
        </a:p>
      </dsp:txBody>
      <dsp:txXfrm>
        <a:off x="5048164" y="1215539"/>
        <a:ext cx="1511160" cy="549267"/>
      </dsp:txXfrm>
    </dsp:sp>
    <dsp:sp modelId="{A144BF56-4759-44F2-86A7-0E9704C293BD}">
      <dsp:nvSpPr>
        <dsp:cNvPr id="0" name=""/>
        <dsp:cNvSpPr/>
      </dsp:nvSpPr>
      <dsp:spPr>
        <a:xfrm>
          <a:off x="4859371" y="2068212"/>
          <a:ext cx="1545338" cy="82670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CEA4B3-5CC6-4E9F-9444-746988F70B0D}">
      <dsp:nvSpPr>
        <dsp:cNvPr id="0" name=""/>
        <dsp:cNvSpPr/>
      </dsp:nvSpPr>
      <dsp:spPr>
        <a:xfrm>
          <a:off x="5031075" y="2231331"/>
          <a:ext cx="1545338" cy="8267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選擇與朋友聚會</a:t>
          </a:r>
          <a:endParaRPr lang="zh-TW" altLang="en-US" sz="1600" b="1" kern="1200" dirty="0"/>
        </a:p>
      </dsp:txBody>
      <dsp:txXfrm>
        <a:off x="5055288" y="2255544"/>
        <a:ext cx="1496912" cy="778281"/>
      </dsp:txXfrm>
    </dsp:sp>
    <dsp:sp modelId="{CCF6B4CA-07C4-4468-BF98-3CDB6016DA98}">
      <dsp:nvSpPr>
        <dsp:cNvPr id="0" name=""/>
        <dsp:cNvSpPr/>
      </dsp:nvSpPr>
      <dsp:spPr>
        <a:xfrm>
          <a:off x="3914997" y="3344356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37936A-8E95-4E9C-8654-079BABF2755B}">
      <dsp:nvSpPr>
        <dsp:cNvPr id="0" name=""/>
        <dsp:cNvSpPr/>
      </dsp:nvSpPr>
      <dsp:spPr>
        <a:xfrm>
          <a:off x="4086702" y="3507475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能與朋友盡情玩樂</a:t>
          </a:r>
          <a:endParaRPr lang="zh-TW" altLang="en-US" sz="1600" b="1" kern="1200" dirty="0"/>
        </a:p>
      </dsp:txBody>
      <dsp:txXfrm>
        <a:off x="4103827" y="3524600"/>
        <a:ext cx="1511088" cy="550432"/>
      </dsp:txXfrm>
    </dsp:sp>
    <dsp:sp modelId="{DF7ADE0E-AA9B-4A78-9E9E-DE7BA2C80F77}">
      <dsp:nvSpPr>
        <dsp:cNvPr id="0" name=""/>
        <dsp:cNvSpPr/>
      </dsp:nvSpPr>
      <dsp:spPr>
        <a:xfrm>
          <a:off x="3914997" y="4378474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16ABBC-1F38-498C-AA87-7E672A3B2085}">
      <dsp:nvSpPr>
        <dsp:cNvPr id="0" name=""/>
        <dsp:cNvSpPr/>
      </dsp:nvSpPr>
      <dsp:spPr>
        <a:xfrm>
          <a:off x="4086702" y="4541593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自己和朋友都會很開心</a:t>
          </a:r>
          <a:endParaRPr lang="zh-TW" altLang="en-US" sz="1600" b="1" kern="1200" dirty="0"/>
        </a:p>
      </dsp:txBody>
      <dsp:txXfrm>
        <a:off x="4103827" y="4558718"/>
        <a:ext cx="1511088" cy="550432"/>
      </dsp:txXfrm>
    </dsp:sp>
    <dsp:sp modelId="{414F0C4E-F5D9-4DD6-ABE8-2BBCA14A9567}">
      <dsp:nvSpPr>
        <dsp:cNvPr id="0" name=""/>
        <dsp:cNvSpPr/>
      </dsp:nvSpPr>
      <dsp:spPr>
        <a:xfrm>
          <a:off x="5803745" y="3344356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5E9B34-57FE-4E93-97F5-0F3D256BF78D}">
      <dsp:nvSpPr>
        <dsp:cNvPr id="0" name=""/>
        <dsp:cNvSpPr/>
      </dsp:nvSpPr>
      <dsp:spPr>
        <a:xfrm>
          <a:off x="5975449" y="3507475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向家人解釋失約原因</a:t>
          </a:r>
          <a:endParaRPr lang="zh-TW" altLang="en-US" sz="1600" b="1" kern="1200" dirty="0"/>
        </a:p>
      </dsp:txBody>
      <dsp:txXfrm>
        <a:off x="5992574" y="3524600"/>
        <a:ext cx="1511088" cy="550432"/>
      </dsp:txXfrm>
    </dsp:sp>
    <dsp:sp modelId="{3490748E-FE7B-4683-89DA-4F05D4781F0F}">
      <dsp:nvSpPr>
        <dsp:cNvPr id="0" name=""/>
        <dsp:cNvSpPr/>
      </dsp:nvSpPr>
      <dsp:spPr>
        <a:xfrm>
          <a:off x="5803745" y="4378474"/>
          <a:ext cx="1545338" cy="8758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99E1F2-145D-4606-82B9-3BDE319A7CF4}">
      <dsp:nvSpPr>
        <dsp:cNvPr id="0" name=""/>
        <dsp:cNvSpPr/>
      </dsp:nvSpPr>
      <dsp:spPr>
        <a:xfrm>
          <a:off x="5975449" y="4541593"/>
          <a:ext cx="1545338" cy="8758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家人會失望或憤怒，自己感到愧疚</a:t>
          </a:r>
          <a:endParaRPr lang="zh-TW" altLang="en-US" sz="1600" b="1" kern="1200" dirty="0"/>
        </a:p>
      </dsp:txBody>
      <dsp:txXfrm>
        <a:off x="6001102" y="4567246"/>
        <a:ext cx="1494032" cy="824554"/>
      </dsp:txXfrm>
    </dsp:sp>
    <dsp:sp modelId="{1B3B4114-32F1-402B-83EC-A433A9396FFF}">
      <dsp:nvSpPr>
        <dsp:cNvPr id="0" name=""/>
        <dsp:cNvSpPr/>
      </dsp:nvSpPr>
      <dsp:spPr>
        <a:xfrm>
          <a:off x="8636866" y="1035331"/>
          <a:ext cx="1545338" cy="5834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50DD83-C18F-4B8A-A71D-EFD06D91BC82}">
      <dsp:nvSpPr>
        <dsp:cNvPr id="0" name=""/>
        <dsp:cNvSpPr/>
      </dsp:nvSpPr>
      <dsp:spPr>
        <a:xfrm>
          <a:off x="8808570" y="1198450"/>
          <a:ext cx="1545338" cy="5834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自己意願</a:t>
          </a:r>
          <a:endParaRPr lang="zh-TW" altLang="en-US" sz="1600" b="1" kern="1200" dirty="0"/>
        </a:p>
      </dsp:txBody>
      <dsp:txXfrm>
        <a:off x="8825659" y="1215539"/>
        <a:ext cx="1511160" cy="549267"/>
      </dsp:txXfrm>
    </dsp:sp>
    <dsp:sp modelId="{DDD2E907-702A-4E8C-8E48-7D8AF81DA9EB}">
      <dsp:nvSpPr>
        <dsp:cNvPr id="0" name=""/>
        <dsp:cNvSpPr/>
      </dsp:nvSpPr>
      <dsp:spPr>
        <a:xfrm>
          <a:off x="8636866" y="2068212"/>
          <a:ext cx="1545338" cy="813803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A46FC6-6C5F-4B08-8495-59ED607C98A7}">
      <dsp:nvSpPr>
        <dsp:cNvPr id="0" name=""/>
        <dsp:cNvSpPr/>
      </dsp:nvSpPr>
      <dsp:spPr>
        <a:xfrm>
          <a:off x="8808570" y="2231331"/>
          <a:ext cx="1545338" cy="8138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8832405" y="2255166"/>
        <a:ext cx="1497668" cy="766133"/>
      </dsp:txXfrm>
    </dsp:sp>
    <dsp:sp modelId="{F5A20040-A34C-400B-BD9D-1A29B981177A}">
      <dsp:nvSpPr>
        <dsp:cNvPr id="0" name=""/>
        <dsp:cNvSpPr/>
      </dsp:nvSpPr>
      <dsp:spPr>
        <a:xfrm>
          <a:off x="7692492" y="3331452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EF2ADE-1815-4DC6-BFDB-3C83811258DD}">
      <dsp:nvSpPr>
        <dsp:cNvPr id="0" name=""/>
        <dsp:cNvSpPr/>
      </dsp:nvSpPr>
      <dsp:spPr>
        <a:xfrm>
          <a:off x="7864196" y="3494571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兩個活動都能出席</a:t>
          </a:r>
          <a:endParaRPr lang="zh-TW" altLang="en-US" sz="1600" b="1" kern="1200" dirty="0"/>
        </a:p>
      </dsp:txBody>
      <dsp:txXfrm>
        <a:off x="7881321" y="3511696"/>
        <a:ext cx="1511088" cy="550432"/>
      </dsp:txXfrm>
    </dsp:sp>
    <dsp:sp modelId="{F5D95CBC-5C1B-4A5B-A20E-A891DEED1289}">
      <dsp:nvSpPr>
        <dsp:cNvPr id="0" name=""/>
        <dsp:cNvSpPr/>
      </dsp:nvSpPr>
      <dsp:spPr>
        <a:xfrm>
          <a:off x="7692492" y="4365570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97BC3C-ADC0-4F16-9C0D-B4D30D709D83}">
      <dsp:nvSpPr>
        <dsp:cNvPr id="0" name=""/>
        <dsp:cNvSpPr/>
      </dsp:nvSpPr>
      <dsp:spPr>
        <a:xfrm>
          <a:off x="7864196" y="4528689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大家都不會失望</a:t>
          </a:r>
          <a:endParaRPr lang="zh-TW" altLang="en-US" sz="1600" b="1" kern="1200" dirty="0"/>
        </a:p>
      </dsp:txBody>
      <dsp:txXfrm>
        <a:off x="7881321" y="4545814"/>
        <a:ext cx="1511088" cy="550432"/>
      </dsp:txXfrm>
    </dsp:sp>
    <dsp:sp modelId="{62DC9733-C3DD-4B82-B9F4-910F995169AD}">
      <dsp:nvSpPr>
        <dsp:cNvPr id="0" name=""/>
        <dsp:cNvSpPr/>
      </dsp:nvSpPr>
      <dsp:spPr>
        <a:xfrm>
          <a:off x="9581239" y="3331452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932CDB-5D64-4EB0-B721-1137750DA854}">
      <dsp:nvSpPr>
        <dsp:cNvPr id="0" name=""/>
        <dsp:cNvSpPr/>
      </dsp:nvSpPr>
      <dsp:spPr>
        <a:xfrm>
          <a:off x="9752944" y="3494571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時間會較倉促，行程較趕急</a:t>
          </a:r>
          <a:endParaRPr lang="zh-TW" altLang="en-US" sz="1600" b="1" kern="1200" dirty="0"/>
        </a:p>
      </dsp:txBody>
      <dsp:txXfrm>
        <a:off x="9770069" y="3511696"/>
        <a:ext cx="1511088" cy="55043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CE1FD0-E456-49FA-B4F7-544AE307FCBF}">
      <dsp:nvSpPr>
        <dsp:cNvPr id="0" name=""/>
        <dsp:cNvSpPr/>
      </dsp:nvSpPr>
      <dsp:spPr>
        <a:xfrm>
          <a:off x="9409535" y="2882016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277"/>
              </a:lnTo>
              <a:lnTo>
                <a:pt x="944373" y="306277"/>
              </a:lnTo>
              <a:lnTo>
                <a:pt x="944373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FBDE3D-054E-4C97-BCE5-63F05727265F}">
      <dsp:nvSpPr>
        <dsp:cNvPr id="0" name=""/>
        <dsp:cNvSpPr/>
      </dsp:nvSpPr>
      <dsp:spPr>
        <a:xfrm>
          <a:off x="8419441" y="3916134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FBF91-6EB3-4F68-8B0B-30A257B0E6F4}">
      <dsp:nvSpPr>
        <dsp:cNvPr id="0" name=""/>
        <dsp:cNvSpPr/>
      </dsp:nvSpPr>
      <dsp:spPr>
        <a:xfrm>
          <a:off x="8465161" y="2882016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944373" y="0"/>
              </a:moveTo>
              <a:lnTo>
                <a:pt x="944373" y="306277"/>
              </a:lnTo>
              <a:lnTo>
                <a:pt x="0" y="306277"/>
              </a:lnTo>
              <a:lnTo>
                <a:pt x="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38D35F-8EE2-430E-872A-54A838DDB784}">
      <dsp:nvSpPr>
        <dsp:cNvPr id="0" name=""/>
        <dsp:cNvSpPr/>
      </dsp:nvSpPr>
      <dsp:spPr>
        <a:xfrm>
          <a:off x="9363815" y="1618776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218E9B-ABA4-4767-8093-96320E2C640A}">
      <dsp:nvSpPr>
        <dsp:cNvPr id="0" name=""/>
        <dsp:cNvSpPr/>
      </dsp:nvSpPr>
      <dsp:spPr>
        <a:xfrm>
          <a:off x="5632040" y="585895"/>
          <a:ext cx="3777494" cy="449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277"/>
              </a:lnTo>
              <a:lnTo>
                <a:pt x="3777494" y="306277"/>
              </a:lnTo>
              <a:lnTo>
                <a:pt x="3777494" y="449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9C262C-118E-4C76-8B5F-8E1C0390A923}">
      <dsp:nvSpPr>
        <dsp:cNvPr id="0" name=""/>
        <dsp:cNvSpPr/>
      </dsp:nvSpPr>
      <dsp:spPr>
        <a:xfrm>
          <a:off x="6530694" y="3929038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4AF54D-60D3-406B-A396-F247601A9459}">
      <dsp:nvSpPr>
        <dsp:cNvPr id="0" name=""/>
        <dsp:cNvSpPr/>
      </dsp:nvSpPr>
      <dsp:spPr>
        <a:xfrm>
          <a:off x="5632040" y="2894920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277"/>
              </a:lnTo>
              <a:lnTo>
                <a:pt x="944373" y="306277"/>
              </a:lnTo>
              <a:lnTo>
                <a:pt x="944373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6526C8-720F-4B88-8D4E-F0D50B9B100A}">
      <dsp:nvSpPr>
        <dsp:cNvPr id="0" name=""/>
        <dsp:cNvSpPr/>
      </dsp:nvSpPr>
      <dsp:spPr>
        <a:xfrm>
          <a:off x="4641947" y="3929038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9FBB7F-6AAB-481B-B09C-8E1AFEEE1EF5}">
      <dsp:nvSpPr>
        <dsp:cNvPr id="0" name=""/>
        <dsp:cNvSpPr/>
      </dsp:nvSpPr>
      <dsp:spPr>
        <a:xfrm>
          <a:off x="4687667" y="2894920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944373" y="0"/>
              </a:moveTo>
              <a:lnTo>
                <a:pt x="944373" y="306277"/>
              </a:lnTo>
              <a:lnTo>
                <a:pt x="0" y="306277"/>
              </a:lnTo>
              <a:lnTo>
                <a:pt x="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BE9F32-B02F-4E9F-9391-48600140C0AE}">
      <dsp:nvSpPr>
        <dsp:cNvPr id="0" name=""/>
        <dsp:cNvSpPr/>
      </dsp:nvSpPr>
      <dsp:spPr>
        <a:xfrm>
          <a:off x="5586320" y="1618776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1615C2-12B7-40B7-8F75-61B8E6E6C277}">
      <dsp:nvSpPr>
        <dsp:cNvPr id="0" name=""/>
        <dsp:cNvSpPr/>
      </dsp:nvSpPr>
      <dsp:spPr>
        <a:xfrm>
          <a:off x="5586320" y="585895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55B597-A8EF-44C7-8317-A857A2F7CABB}">
      <dsp:nvSpPr>
        <dsp:cNvPr id="0" name=""/>
        <dsp:cNvSpPr/>
      </dsp:nvSpPr>
      <dsp:spPr>
        <a:xfrm>
          <a:off x="2753199" y="3916556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D206A8-0A16-4718-BEA7-604F7EEDF77E}">
      <dsp:nvSpPr>
        <dsp:cNvPr id="0" name=""/>
        <dsp:cNvSpPr/>
      </dsp:nvSpPr>
      <dsp:spPr>
        <a:xfrm>
          <a:off x="1854546" y="2882438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277"/>
              </a:lnTo>
              <a:lnTo>
                <a:pt x="944373" y="306277"/>
              </a:lnTo>
              <a:lnTo>
                <a:pt x="944373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9FE322-45D9-4771-837D-9C59E1D12594}">
      <dsp:nvSpPr>
        <dsp:cNvPr id="0" name=""/>
        <dsp:cNvSpPr/>
      </dsp:nvSpPr>
      <dsp:spPr>
        <a:xfrm>
          <a:off x="864452" y="3916556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CD07D8-D331-48A2-A519-ACA5DFAD2FE6}">
      <dsp:nvSpPr>
        <dsp:cNvPr id="0" name=""/>
        <dsp:cNvSpPr/>
      </dsp:nvSpPr>
      <dsp:spPr>
        <a:xfrm>
          <a:off x="910172" y="2882438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944373" y="0"/>
              </a:moveTo>
              <a:lnTo>
                <a:pt x="944373" y="306277"/>
              </a:lnTo>
              <a:lnTo>
                <a:pt x="0" y="306277"/>
              </a:lnTo>
              <a:lnTo>
                <a:pt x="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266FC8-123C-4E57-B70F-D34C45AECD87}">
      <dsp:nvSpPr>
        <dsp:cNvPr id="0" name=""/>
        <dsp:cNvSpPr/>
      </dsp:nvSpPr>
      <dsp:spPr>
        <a:xfrm>
          <a:off x="1808826" y="1620013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B92806-650F-4094-8D17-E3A962AA69D1}">
      <dsp:nvSpPr>
        <dsp:cNvPr id="0" name=""/>
        <dsp:cNvSpPr/>
      </dsp:nvSpPr>
      <dsp:spPr>
        <a:xfrm>
          <a:off x="1854546" y="585895"/>
          <a:ext cx="3777494" cy="449436"/>
        </a:xfrm>
        <a:custGeom>
          <a:avLst/>
          <a:gdLst/>
          <a:ahLst/>
          <a:cxnLst/>
          <a:rect l="0" t="0" r="0" b="0"/>
          <a:pathLst>
            <a:path>
              <a:moveTo>
                <a:pt x="3777494" y="0"/>
              </a:moveTo>
              <a:lnTo>
                <a:pt x="3777494" y="306277"/>
              </a:lnTo>
              <a:lnTo>
                <a:pt x="0" y="306277"/>
              </a:lnTo>
              <a:lnTo>
                <a:pt x="0" y="449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C40109-1280-4C00-8830-CC81103BD99B}">
      <dsp:nvSpPr>
        <dsp:cNvPr id="0" name=""/>
        <dsp:cNvSpPr/>
      </dsp:nvSpPr>
      <dsp:spPr>
        <a:xfrm>
          <a:off x="4689670" y="1213"/>
          <a:ext cx="1884741" cy="584682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40E4E5-24BA-4E5C-A2B1-6FB23778191F}">
      <dsp:nvSpPr>
        <dsp:cNvPr id="0" name=""/>
        <dsp:cNvSpPr/>
      </dsp:nvSpPr>
      <dsp:spPr>
        <a:xfrm>
          <a:off x="4861374" y="164332"/>
          <a:ext cx="1884741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兩個活動日期相撞，但都希望出席</a:t>
          </a:r>
          <a:endParaRPr lang="zh-TW" altLang="en-US" sz="1600" b="1" kern="1200" dirty="0"/>
        </a:p>
      </dsp:txBody>
      <dsp:txXfrm>
        <a:off x="4878499" y="181457"/>
        <a:ext cx="1850491" cy="550432"/>
      </dsp:txXfrm>
    </dsp:sp>
    <dsp:sp modelId="{2CB87D9F-ACA0-4C1D-B984-311E1732BE79}">
      <dsp:nvSpPr>
        <dsp:cNvPr id="0" name=""/>
        <dsp:cNvSpPr/>
      </dsp:nvSpPr>
      <dsp:spPr>
        <a:xfrm>
          <a:off x="1081876" y="1035331"/>
          <a:ext cx="1545338" cy="584682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A66AF0-BB38-4452-89C2-399D1922CA32}">
      <dsp:nvSpPr>
        <dsp:cNvPr id="0" name=""/>
        <dsp:cNvSpPr/>
      </dsp:nvSpPr>
      <dsp:spPr>
        <a:xfrm>
          <a:off x="1253581" y="1198450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家庭</a:t>
          </a:r>
        </a:p>
      </dsp:txBody>
      <dsp:txXfrm>
        <a:off x="1270706" y="1215575"/>
        <a:ext cx="1511088" cy="550432"/>
      </dsp:txXfrm>
    </dsp:sp>
    <dsp:sp modelId="{5489CA86-3676-4A69-A4BC-E179ECCB1044}">
      <dsp:nvSpPr>
        <dsp:cNvPr id="0" name=""/>
        <dsp:cNvSpPr/>
      </dsp:nvSpPr>
      <dsp:spPr>
        <a:xfrm>
          <a:off x="895014" y="2069449"/>
          <a:ext cx="1919063" cy="81298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0B4AC7-591A-4824-B46F-5A043164FFB3}">
      <dsp:nvSpPr>
        <dsp:cNvPr id="0" name=""/>
        <dsp:cNvSpPr/>
      </dsp:nvSpPr>
      <dsp:spPr>
        <a:xfrm>
          <a:off x="1066718" y="2232568"/>
          <a:ext cx="1919063" cy="8129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1090530" y="2256380"/>
        <a:ext cx="1871439" cy="765365"/>
      </dsp:txXfrm>
    </dsp:sp>
    <dsp:sp modelId="{20F7BA89-FEEC-4908-8121-9064980CEB12}">
      <dsp:nvSpPr>
        <dsp:cNvPr id="0" name=""/>
        <dsp:cNvSpPr/>
      </dsp:nvSpPr>
      <dsp:spPr>
        <a:xfrm>
          <a:off x="137503" y="3331874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19472-2723-4AF7-AF65-680979C14A4E}">
      <dsp:nvSpPr>
        <dsp:cNvPr id="0" name=""/>
        <dsp:cNvSpPr/>
      </dsp:nvSpPr>
      <dsp:spPr>
        <a:xfrm>
          <a:off x="309207" y="3494993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與家人團圓，慶祝中秋</a:t>
          </a:r>
          <a:endParaRPr lang="zh-TW" altLang="en-US" sz="1600" b="1" kern="1200" dirty="0"/>
        </a:p>
      </dsp:txBody>
      <dsp:txXfrm>
        <a:off x="326332" y="3512118"/>
        <a:ext cx="1511088" cy="550432"/>
      </dsp:txXfrm>
    </dsp:sp>
    <dsp:sp modelId="{370DE26E-F356-4320-82D5-CE23507ED85E}">
      <dsp:nvSpPr>
        <dsp:cNvPr id="0" name=""/>
        <dsp:cNvSpPr/>
      </dsp:nvSpPr>
      <dsp:spPr>
        <a:xfrm>
          <a:off x="137503" y="4365992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EE15A0-06E8-477B-A033-0A6F18927D9F}">
      <dsp:nvSpPr>
        <dsp:cNvPr id="0" name=""/>
        <dsp:cNvSpPr/>
      </dsp:nvSpPr>
      <dsp:spPr>
        <a:xfrm>
          <a:off x="309207" y="4529111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家人會很開心</a:t>
          </a:r>
          <a:endParaRPr lang="zh-TW" altLang="en-US" sz="1600" b="1" kern="1200" dirty="0"/>
        </a:p>
      </dsp:txBody>
      <dsp:txXfrm>
        <a:off x="326332" y="4546236"/>
        <a:ext cx="1511088" cy="550432"/>
      </dsp:txXfrm>
    </dsp:sp>
    <dsp:sp modelId="{F1BB9F35-3446-4312-9BCE-B9FE48B4F7E7}">
      <dsp:nvSpPr>
        <dsp:cNvPr id="0" name=""/>
        <dsp:cNvSpPr/>
      </dsp:nvSpPr>
      <dsp:spPr>
        <a:xfrm>
          <a:off x="2026250" y="3331874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2E7716-7888-483D-A94B-61AB4FFBDCF7}">
      <dsp:nvSpPr>
        <dsp:cNvPr id="0" name=""/>
        <dsp:cNvSpPr/>
      </dsp:nvSpPr>
      <dsp:spPr>
        <a:xfrm>
          <a:off x="2197954" y="3494993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錯過一年一度的</a:t>
          </a:r>
          <a:r>
            <a:rPr lang="zh-TW" altLang="en-US" sz="1600" b="1" kern="1200" dirty="0" smtClean="0">
              <a:latin typeface="+mn-ea"/>
            </a:rPr>
            <a:t>燈飾滙演</a:t>
          </a:r>
          <a:endParaRPr lang="zh-TW" altLang="en-US" sz="1600" b="1" kern="1200" dirty="0"/>
        </a:p>
      </dsp:txBody>
      <dsp:txXfrm>
        <a:off x="2215079" y="3512118"/>
        <a:ext cx="1511088" cy="550432"/>
      </dsp:txXfrm>
    </dsp:sp>
    <dsp:sp modelId="{5FC13200-5793-4850-9EEC-6194404963AA}">
      <dsp:nvSpPr>
        <dsp:cNvPr id="0" name=""/>
        <dsp:cNvSpPr/>
      </dsp:nvSpPr>
      <dsp:spPr>
        <a:xfrm>
          <a:off x="2026250" y="4365992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365057-15D8-4450-A888-17D2CBA9EB16}">
      <dsp:nvSpPr>
        <dsp:cNvPr id="0" name=""/>
        <dsp:cNvSpPr/>
      </dsp:nvSpPr>
      <dsp:spPr>
        <a:xfrm>
          <a:off x="2197954" y="4529111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朋友會失望，</a:t>
          </a:r>
          <a:r>
            <a:rPr lang="en-US" altLang="zh-TW" sz="1600" b="1" kern="1200" dirty="0" smtClean="0">
              <a:latin typeface="+mn-ea"/>
            </a:rPr>
            <a:t/>
          </a:r>
          <a:br>
            <a:rPr lang="en-US" altLang="zh-TW" sz="1600" b="1" kern="1200" dirty="0" smtClean="0">
              <a:latin typeface="+mn-ea"/>
            </a:rPr>
          </a:br>
          <a:r>
            <a:rPr lang="zh-TW" altLang="en-US" sz="1600" b="1" kern="1200" dirty="0" smtClean="0">
              <a:latin typeface="+mn-ea"/>
            </a:rPr>
            <a:t>自己感到可惜</a:t>
          </a:r>
          <a:endParaRPr lang="zh-TW" altLang="en-US" sz="1600" b="1" kern="1200" dirty="0"/>
        </a:p>
      </dsp:txBody>
      <dsp:txXfrm>
        <a:off x="2215079" y="4546236"/>
        <a:ext cx="1511088" cy="550432"/>
      </dsp:txXfrm>
    </dsp:sp>
    <dsp:sp modelId="{7A66874B-E201-42E4-94E2-A30D3D0D657A}">
      <dsp:nvSpPr>
        <dsp:cNvPr id="0" name=""/>
        <dsp:cNvSpPr/>
      </dsp:nvSpPr>
      <dsp:spPr>
        <a:xfrm>
          <a:off x="4859371" y="1035331"/>
          <a:ext cx="1545338" cy="5834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688E78-3E4E-4B82-BAD0-A2EDF7E5401D}">
      <dsp:nvSpPr>
        <dsp:cNvPr id="0" name=""/>
        <dsp:cNvSpPr/>
      </dsp:nvSpPr>
      <dsp:spPr>
        <a:xfrm>
          <a:off x="5031075" y="1198450"/>
          <a:ext cx="1545338" cy="5834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朋友</a:t>
          </a:r>
          <a:endParaRPr lang="zh-TW" altLang="en-US" sz="1600" b="1" kern="1200" dirty="0"/>
        </a:p>
      </dsp:txBody>
      <dsp:txXfrm>
        <a:off x="5048164" y="1215539"/>
        <a:ext cx="1511160" cy="549267"/>
      </dsp:txXfrm>
    </dsp:sp>
    <dsp:sp modelId="{A144BF56-4759-44F2-86A7-0E9704C293BD}">
      <dsp:nvSpPr>
        <dsp:cNvPr id="0" name=""/>
        <dsp:cNvSpPr/>
      </dsp:nvSpPr>
      <dsp:spPr>
        <a:xfrm>
          <a:off x="4859371" y="2068212"/>
          <a:ext cx="1545338" cy="82670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CEA4B3-5CC6-4E9F-9444-746988F70B0D}">
      <dsp:nvSpPr>
        <dsp:cNvPr id="0" name=""/>
        <dsp:cNvSpPr/>
      </dsp:nvSpPr>
      <dsp:spPr>
        <a:xfrm>
          <a:off x="5031075" y="2231331"/>
          <a:ext cx="1545338" cy="8267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選擇與朋友聚會</a:t>
          </a:r>
          <a:endParaRPr lang="zh-TW" altLang="en-US" sz="1600" b="1" kern="1200" dirty="0"/>
        </a:p>
      </dsp:txBody>
      <dsp:txXfrm>
        <a:off x="5055288" y="2255544"/>
        <a:ext cx="1496912" cy="778281"/>
      </dsp:txXfrm>
    </dsp:sp>
    <dsp:sp modelId="{CCF6B4CA-07C4-4468-BF98-3CDB6016DA98}">
      <dsp:nvSpPr>
        <dsp:cNvPr id="0" name=""/>
        <dsp:cNvSpPr/>
      </dsp:nvSpPr>
      <dsp:spPr>
        <a:xfrm>
          <a:off x="3914997" y="3344356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37936A-8E95-4E9C-8654-079BABF2755B}">
      <dsp:nvSpPr>
        <dsp:cNvPr id="0" name=""/>
        <dsp:cNvSpPr/>
      </dsp:nvSpPr>
      <dsp:spPr>
        <a:xfrm>
          <a:off x="4086702" y="3507475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能與朋友盡情玩樂</a:t>
          </a:r>
          <a:endParaRPr lang="zh-TW" altLang="en-US" sz="1600" b="1" kern="1200" dirty="0"/>
        </a:p>
      </dsp:txBody>
      <dsp:txXfrm>
        <a:off x="4103827" y="3524600"/>
        <a:ext cx="1511088" cy="550432"/>
      </dsp:txXfrm>
    </dsp:sp>
    <dsp:sp modelId="{DF7ADE0E-AA9B-4A78-9E9E-DE7BA2C80F77}">
      <dsp:nvSpPr>
        <dsp:cNvPr id="0" name=""/>
        <dsp:cNvSpPr/>
      </dsp:nvSpPr>
      <dsp:spPr>
        <a:xfrm>
          <a:off x="3914997" y="4378474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16ABBC-1F38-498C-AA87-7E672A3B2085}">
      <dsp:nvSpPr>
        <dsp:cNvPr id="0" name=""/>
        <dsp:cNvSpPr/>
      </dsp:nvSpPr>
      <dsp:spPr>
        <a:xfrm>
          <a:off x="4086702" y="4541593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自己和朋友都會很開心</a:t>
          </a:r>
          <a:endParaRPr lang="zh-TW" altLang="en-US" sz="1600" b="1" kern="1200" dirty="0"/>
        </a:p>
      </dsp:txBody>
      <dsp:txXfrm>
        <a:off x="4103827" y="4558718"/>
        <a:ext cx="1511088" cy="550432"/>
      </dsp:txXfrm>
    </dsp:sp>
    <dsp:sp modelId="{414F0C4E-F5D9-4DD6-ABE8-2BBCA14A9567}">
      <dsp:nvSpPr>
        <dsp:cNvPr id="0" name=""/>
        <dsp:cNvSpPr/>
      </dsp:nvSpPr>
      <dsp:spPr>
        <a:xfrm>
          <a:off x="5803745" y="3344356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5E9B34-57FE-4E93-97F5-0F3D256BF78D}">
      <dsp:nvSpPr>
        <dsp:cNvPr id="0" name=""/>
        <dsp:cNvSpPr/>
      </dsp:nvSpPr>
      <dsp:spPr>
        <a:xfrm>
          <a:off x="5975449" y="3507475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向家人解釋失約原因</a:t>
          </a:r>
          <a:endParaRPr lang="zh-TW" altLang="en-US" sz="1600" b="1" kern="1200" dirty="0"/>
        </a:p>
      </dsp:txBody>
      <dsp:txXfrm>
        <a:off x="5992574" y="3524600"/>
        <a:ext cx="1511088" cy="550432"/>
      </dsp:txXfrm>
    </dsp:sp>
    <dsp:sp modelId="{3490748E-FE7B-4683-89DA-4F05D4781F0F}">
      <dsp:nvSpPr>
        <dsp:cNvPr id="0" name=""/>
        <dsp:cNvSpPr/>
      </dsp:nvSpPr>
      <dsp:spPr>
        <a:xfrm>
          <a:off x="5803745" y="4378474"/>
          <a:ext cx="1545338" cy="8758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99E1F2-145D-4606-82B9-3BDE319A7CF4}">
      <dsp:nvSpPr>
        <dsp:cNvPr id="0" name=""/>
        <dsp:cNvSpPr/>
      </dsp:nvSpPr>
      <dsp:spPr>
        <a:xfrm>
          <a:off x="5975449" y="4541593"/>
          <a:ext cx="1545338" cy="8758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家人會失望或憤怒，自己感到愧疚</a:t>
          </a:r>
          <a:endParaRPr lang="zh-TW" altLang="en-US" sz="1600" b="1" kern="1200" dirty="0"/>
        </a:p>
      </dsp:txBody>
      <dsp:txXfrm>
        <a:off x="6001102" y="4567246"/>
        <a:ext cx="1494032" cy="824554"/>
      </dsp:txXfrm>
    </dsp:sp>
    <dsp:sp modelId="{1B3B4114-32F1-402B-83EC-A433A9396FFF}">
      <dsp:nvSpPr>
        <dsp:cNvPr id="0" name=""/>
        <dsp:cNvSpPr/>
      </dsp:nvSpPr>
      <dsp:spPr>
        <a:xfrm>
          <a:off x="8636866" y="1035331"/>
          <a:ext cx="1545338" cy="5834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50DD83-C18F-4B8A-A71D-EFD06D91BC82}">
      <dsp:nvSpPr>
        <dsp:cNvPr id="0" name=""/>
        <dsp:cNvSpPr/>
      </dsp:nvSpPr>
      <dsp:spPr>
        <a:xfrm>
          <a:off x="8808570" y="1198450"/>
          <a:ext cx="1545338" cy="5834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自己意願</a:t>
          </a:r>
          <a:endParaRPr lang="zh-TW" altLang="en-US" sz="1600" b="1" kern="1200" dirty="0"/>
        </a:p>
      </dsp:txBody>
      <dsp:txXfrm>
        <a:off x="8825659" y="1215539"/>
        <a:ext cx="1511160" cy="549267"/>
      </dsp:txXfrm>
    </dsp:sp>
    <dsp:sp modelId="{DDD2E907-702A-4E8C-8E48-7D8AF81DA9EB}">
      <dsp:nvSpPr>
        <dsp:cNvPr id="0" name=""/>
        <dsp:cNvSpPr/>
      </dsp:nvSpPr>
      <dsp:spPr>
        <a:xfrm>
          <a:off x="8636866" y="2068212"/>
          <a:ext cx="1545338" cy="813803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A46FC6-6C5F-4B08-8495-59ED607C98A7}">
      <dsp:nvSpPr>
        <dsp:cNvPr id="0" name=""/>
        <dsp:cNvSpPr/>
      </dsp:nvSpPr>
      <dsp:spPr>
        <a:xfrm>
          <a:off x="8808570" y="2231331"/>
          <a:ext cx="1545338" cy="8138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8832405" y="2255166"/>
        <a:ext cx="1497668" cy="766133"/>
      </dsp:txXfrm>
    </dsp:sp>
    <dsp:sp modelId="{F5A20040-A34C-400B-BD9D-1A29B981177A}">
      <dsp:nvSpPr>
        <dsp:cNvPr id="0" name=""/>
        <dsp:cNvSpPr/>
      </dsp:nvSpPr>
      <dsp:spPr>
        <a:xfrm>
          <a:off x="7692492" y="3331452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EF2ADE-1815-4DC6-BFDB-3C83811258DD}">
      <dsp:nvSpPr>
        <dsp:cNvPr id="0" name=""/>
        <dsp:cNvSpPr/>
      </dsp:nvSpPr>
      <dsp:spPr>
        <a:xfrm>
          <a:off x="7864196" y="3494571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兩個活動都能出席</a:t>
          </a:r>
          <a:endParaRPr lang="zh-TW" altLang="en-US" sz="1600" b="1" kern="1200" dirty="0"/>
        </a:p>
      </dsp:txBody>
      <dsp:txXfrm>
        <a:off x="7881321" y="3511696"/>
        <a:ext cx="1511088" cy="550432"/>
      </dsp:txXfrm>
    </dsp:sp>
    <dsp:sp modelId="{F5D95CBC-5C1B-4A5B-A20E-A891DEED1289}">
      <dsp:nvSpPr>
        <dsp:cNvPr id="0" name=""/>
        <dsp:cNvSpPr/>
      </dsp:nvSpPr>
      <dsp:spPr>
        <a:xfrm>
          <a:off x="7692492" y="4365570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97BC3C-ADC0-4F16-9C0D-B4D30D709D83}">
      <dsp:nvSpPr>
        <dsp:cNvPr id="0" name=""/>
        <dsp:cNvSpPr/>
      </dsp:nvSpPr>
      <dsp:spPr>
        <a:xfrm>
          <a:off x="7864196" y="4528689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大家都不會失望</a:t>
          </a:r>
          <a:endParaRPr lang="zh-TW" altLang="en-US" sz="1600" b="1" kern="1200" dirty="0"/>
        </a:p>
      </dsp:txBody>
      <dsp:txXfrm>
        <a:off x="7881321" y="4545814"/>
        <a:ext cx="1511088" cy="550432"/>
      </dsp:txXfrm>
    </dsp:sp>
    <dsp:sp modelId="{62DC9733-C3DD-4B82-B9F4-910F995169AD}">
      <dsp:nvSpPr>
        <dsp:cNvPr id="0" name=""/>
        <dsp:cNvSpPr/>
      </dsp:nvSpPr>
      <dsp:spPr>
        <a:xfrm>
          <a:off x="9581239" y="3331452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932CDB-5D64-4EB0-B721-1137750DA854}">
      <dsp:nvSpPr>
        <dsp:cNvPr id="0" name=""/>
        <dsp:cNvSpPr/>
      </dsp:nvSpPr>
      <dsp:spPr>
        <a:xfrm>
          <a:off x="9752944" y="3494571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時間會較倉促，行程較趕急</a:t>
          </a:r>
          <a:endParaRPr lang="zh-TW" altLang="en-US" sz="1600" b="1" kern="1200" dirty="0"/>
        </a:p>
      </dsp:txBody>
      <dsp:txXfrm>
        <a:off x="9770069" y="3511696"/>
        <a:ext cx="1511088" cy="550432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CE1FD0-E456-49FA-B4F7-544AE307FCBF}">
      <dsp:nvSpPr>
        <dsp:cNvPr id="0" name=""/>
        <dsp:cNvSpPr/>
      </dsp:nvSpPr>
      <dsp:spPr>
        <a:xfrm>
          <a:off x="9409535" y="2882016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277"/>
              </a:lnTo>
              <a:lnTo>
                <a:pt x="944373" y="306277"/>
              </a:lnTo>
              <a:lnTo>
                <a:pt x="944373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FBDE3D-054E-4C97-BCE5-63F05727265F}">
      <dsp:nvSpPr>
        <dsp:cNvPr id="0" name=""/>
        <dsp:cNvSpPr/>
      </dsp:nvSpPr>
      <dsp:spPr>
        <a:xfrm>
          <a:off x="8419441" y="3916134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35FBF91-6EB3-4F68-8B0B-30A257B0E6F4}">
      <dsp:nvSpPr>
        <dsp:cNvPr id="0" name=""/>
        <dsp:cNvSpPr/>
      </dsp:nvSpPr>
      <dsp:spPr>
        <a:xfrm>
          <a:off x="8465161" y="2882016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944373" y="0"/>
              </a:moveTo>
              <a:lnTo>
                <a:pt x="944373" y="306277"/>
              </a:lnTo>
              <a:lnTo>
                <a:pt x="0" y="306277"/>
              </a:lnTo>
              <a:lnTo>
                <a:pt x="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38D35F-8EE2-430E-872A-54A838DDB784}">
      <dsp:nvSpPr>
        <dsp:cNvPr id="0" name=""/>
        <dsp:cNvSpPr/>
      </dsp:nvSpPr>
      <dsp:spPr>
        <a:xfrm>
          <a:off x="9363815" y="1618776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F218E9B-ABA4-4767-8093-96320E2C640A}">
      <dsp:nvSpPr>
        <dsp:cNvPr id="0" name=""/>
        <dsp:cNvSpPr/>
      </dsp:nvSpPr>
      <dsp:spPr>
        <a:xfrm>
          <a:off x="5632040" y="585895"/>
          <a:ext cx="3777494" cy="449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277"/>
              </a:lnTo>
              <a:lnTo>
                <a:pt x="3777494" y="306277"/>
              </a:lnTo>
              <a:lnTo>
                <a:pt x="3777494" y="449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29C262C-118E-4C76-8B5F-8E1C0390A923}">
      <dsp:nvSpPr>
        <dsp:cNvPr id="0" name=""/>
        <dsp:cNvSpPr/>
      </dsp:nvSpPr>
      <dsp:spPr>
        <a:xfrm>
          <a:off x="6530694" y="3929038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4AF54D-60D3-406B-A396-F247601A9459}">
      <dsp:nvSpPr>
        <dsp:cNvPr id="0" name=""/>
        <dsp:cNvSpPr/>
      </dsp:nvSpPr>
      <dsp:spPr>
        <a:xfrm>
          <a:off x="5632040" y="2894920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277"/>
              </a:lnTo>
              <a:lnTo>
                <a:pt x="944373" y="306277"/>
              </a:lnTo>
              <a:lnTo>
                <a:pt x="944373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6526C8-720F-4B88-8D4E-F0D50B9B100A}">
      <dsp:nvSpPr>
        <dsp:cNvPr id="0" name=""/>
        <dsp:cNvSpPr/>
      </dsp:nvSpPr>
      <dsp:spPr>
        <a:xfrm>
          <a:off x="4641947" y="3929038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9FBB7F-6AAB-481B-B09C-8E1AFEEE1EF5}">
      <dsp:nvSpPr>
        <dsp:cNvPr id="0" name=""/>
        <dsp:cNvSpPr/>
      </dsp:nvSpPr>
      <dsp:spPr>
        <a:xfrm>
          <a:off x="4687667" y="2894920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944373" y="0"/>
              </a:moveTo>
              <a:lnTo>
                <a:pt x="944373" y="306277"/>
              </a:lnTo>
              <a:lnTo>
                <a:pt x="0" y="306277"/>
              </a:lnTo>
              <a:lnTo>
                <a:pt x="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BE9F32-B02F-4E9F-9391-48600140C0AE}">
      <dsp:nvSpPr>
        <dsp:cNvPr id="0" name=""/>
        <dsp:cNvSpPr/>
      </dsp:nvSpPr>
      <dsp:spPr>
        <a:xfrm>
          <a:off x="5586320" y="1618776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1615C2-12B7-40B7-8F75-61B8E6E6C277}">
      <dsp:nvSpPr>
        <dsp:cNvPr id="0" name=""/>
        <dsp:cNvSpPr/>
      </dsp:nvSpPr>
      <dsp:spPr>
        <a:xfrm>
          <a:off x="5586320" y="585895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F55B597-A8EF-44C7-8317-A857A2F7CABB}">
      <dsp:nvSpPr>
        <dsp:cNvPr id="0" name=""/>
        <dsp:cNvSpPr/>
      </dsp:nvSpPr>
      <dsp:spPr>
        <a:xfrm>
          <a:off x="2753199" y="3916556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5D206A8-0A16-4718-BEA7-604F7EEDF77E}">
      <dsp:nvSpPr>
        <dsp:cNvPr id="0" name=""/>
        <dsp:cNvSpPr/>
      </dsp:nvSpPr>
      <dsp:spPr>
        <a:xfrm>
          <a:off x="1854546" y="2882438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06277"/>
              </a:lnTo>
              <a:lnTo>
                <a:pt x="944373" y="306277"/>
              </a:lnTo>
              <a:lnTo>
                <a:pt x="944373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9FE322-45D9-4771-837D-9C59E1D12594}">
      <dsp:nvSpPr>
        <dsp:cNvPr id="0" name=""/>
        <dsp:cNvSpPr/>
      </dsp:nvSpPr>
      <dsp:spPr>
        <a:xfrm>
          <a:off x="864452" y="3916556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CD07D8-D331-48A2-A519-ACA5DFAD2FE6}">
      <dsp:nvSpPr>
        <dsp:cNvPr id="0" name=""/>
        <dsp:cNvSpPr/>
      </dsp:nvSpPr>
      <dsp:spPr>
        <a:xfrm>
          <a:off x="910172" y="2882438"/>
          <a:ext cx="944373" cy="449436"/>
        </a:xfrm>
        <a:custGeom>
          <a:avLst/>
          <a:gdLst/>
          <a:ahLst/>
          <a:cxnLst/>
          <a:rect l="0" t="0" r="0" b="0"/>
          <a:pathLst>
            <a:path>
              <a:moveTo>
                <a:pt x="944373" y="0"/>
              </a:moveTo>
              <a:lnTo>
                <a:pt x="944373" y="306277"/>
              </a:lnTo>
              <a:lnTo>
                <a:pt x="0" y="306277"/>
              </a:lnTo>
              <a:lnTo>
                <a:pt x="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2266FC8-123C-4E57-B70F-D34C45AECD87}">
      <dsp:nvSpPr>
        <dsp:cNvPr id="0" name=""/>
        <dsp:cNvSpPr/>
      </dsp:nvSpPr>
      <dsp:spPr>
        <a:xfrm>
          <a:off x="1808826" y="1620013"/>
          <a:ext cx="91440" cy="44943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9436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B92806-650F-4094-8D17-E3A962AA69D1}">
      <dsp:nvSpPr>
        <dsp:cNvPr id="0" name=""/>
        <dsp:cNvSpPr/>
      </dsp:nvSpPr>
      <dsp:spPr>
        <a:xfrm>
          <a:off x="1854546" y="585895"/>
          <a:ext cx="3777494" cy="449436"/>
        </a:xfrm>
        <a:custGeom>
          <a:avLst/>
          <a:gdLst/>
          <a:ahLst/>
          <a:cxnLst/>
          <a:rect l="0" t="0" r="0" b="0"/>
          <a:pathLst>
            <a:path>
              <a:moveTo>
                <a:pt x="3777494" y="0"/>
              </a:moveTo>
              <a:lnTo>
                <a:pt x="3777494" y="306277"/>
              </a:lnTo>
              <a:lnTo>
                <a:pt x="0" y="306277"/>
              </a:lnTo>
              <a:lnTo>
                <a:pt x="0" y="44943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C40109-1280-4C00-8830-CC81103BD99B}">
      <dsp:nvSpPr>
        <dsp:cNvPr id="0" name=""/>
        <dsp:cNvSpPr/>
      </dsp:nvSpPr>
      <dsp:spPr>
        <a:xfrm>
          <a:off x="4689670" y="1213"/>
          <a:ext cx="1884741" cy="584682"/>
        </a:xfrm>
        <a:prstGeom prst="roundRect">
          <a:avLst>
            <a:gd name="adj" fmla="val 10000"/>
          </a:avLst>
        </a:prstGeom>
        <a:solidFill>
          <a:schemeClr val="accent1">
            <a:lumMod val="5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740E4E5-24BA-4E5C-A2B1-6FB23778191F}">
      <dsp:nvSpPr>
        <dsp:cNvPr id="0" name=""/>
        <dsp:cNvSpPr/>
      </dsp:nvSpPr>
      <dsp:spPr>
        <a:xfrm>
          <a:off x="4861374" y="164332"/>
          <a:ext cx="1884741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兩個活動日期相撞，但都希望出席</a:t>
          </a:r>
          <a:endParaRPr lang="zh-TW" altLang="en-US" sz="1600" b="1" kern="1200" dirty="0"/>
        </a:p>
      </dsp:txBody>
      <dsp:txXfrm>
        <a:off x="4878499" y="181457"/>
        <a:ext cx="1850491" cy="550432"/>
      </dsp:txXfrm>
    </dsp:sp>
    <dsp:sp modelId="{2CB87D9F-ACA0-4C1D-B984-311E1732BE79}">
      <dsp:nvSpPr>
        <dsp:cNvPr id="0" name=""/>
        <dsp:cNvSpPr/>
      </dsp:nvSpPr>
      <dsp:spPr>
        <a:xfrm>
          <a:off x="1081876" y="1035331"/>
          <a:ext cx="1545338" cy="584682"/>
        </a:xfrm>
        <a:prstGeom prst="roundRect">
          <a:avLst>
            <a:gd name="adj" fmla="val 10000"/>
          </a:avLst>
        </a:prstGeom>
        <a:solidFill>
          <a:schemeClr val="accent2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A66AF0-BB38-4452-89C2-399D1922CA32}">
      <dsp:nvSpPr>
        <dsp:cNvPr id="0" name=""/>
        <dsp:cNvSpPr/>
      </dsp:nvSpPr>
      <dsp:spPr>
        <a:xfrm>
          <a:off x="1253581" y="1198450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家庭</a:t>
          </a:r>
        </a:p>
      </dsp:txBody>
      <dsp:txXfrm>
        <a:off x="1270706" y="1215575"/>
        <a:ext cx="1511088" cy="550432"/>
      </dsp:txXfrm>
    </dsp:sp>
    <dsp:sp modelId="{5489CA86-3676-4A69-A4BC-E179ECCB1044}">
      <dsp:nvSpPr>
        <dsp:cNvPr id="0" name=""/>
        <dsp:cNvSpPr/>
      </dsp:nvSpPr>
      <dsp:spPr>
        <a:xfrm>
          <a:off x="895014" y="2069449"/>
          <a:ext cx="1919063" cy="812989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D0B4AC7-591A-4824-B46F-5A043164FFB3}">
      <dsp:nvSpPr>
        <dsp:cNvPr id="0" name=""/>
        <dsp:cNvSpPr/>
      </dsp:nvSpPr>
      <dsp:spPr>
        <a:xfrm>
          <a:off x="1066718" y="2232568"/>
          <a:ext cx="1919063" cy="81298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1090530" y="2256380"/>
        <a:ext cx="1871439" cy="765365"/>
      </dsp:txXfrm>
    </dsp:sp>
    <dsp:sp modelId="{20F7BA89-FEEC-4908-8121-9064980CEB12}">
      <dsp:nvSpPr>
        <dsp:cNvPr id="0" name=""/>
        <dsp:cNvSpPr/>
      </dsp:nvSpPr>
      <dsp:spPr>
        <a:xfrm>
          <a:off x="137503" y="3331874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C719472-2723-4AF7-AF65-680979C14A4E}">
      <dsp:nvSpPr>
        <dsp:cNvPr id="0" name=""/>
        <dsp:cNvSpPr/>
      </dsp:nvSpPr>
      <dsp:spPr>
        <a:xfrm>
          <a:off x="309207" y="3494993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與家人團圓，慶祝中秋</a:t>
          </a:r>
          <a:endParaRPr lang="zh-TW" altLang="en-US" sz="1600" b="1" kern="1200" dirty="0"/>
        </a:p>
      </dsp:txBody>
      <dsp:txXfrm>
        <a:off x="326332" y="3512118"/>
        <a:ext cx="1511088" cy="550432"/>
      </dsp:txXfrm>
    </dsp:sp>
    <dsp:sp modelId="{370DE26E-F356-4320-82D5-CE23507ED85E}">
      <dsp:nvSpPr>
        <dsp:cNvPr id="0" name=""/>
        <dsp:cNvSpPr/>
      </dsp:nvSpPr>
      <dsp:spPr>
        <a:xfrm>
          <a:off x="137503" y="4365992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6EE15A0-06E8-477B-A033-0A6F18927D9F}">
      <dsp:nvSpPr>
        <dsp:cNvPr id="0" name=""/>
        <dsp:cNvSpPr/>
      </dsp:nvSpPr>
      <dsp:spPr>
        <a:xfrm>
          <a:off x="309207" y="4529111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家人會很開心</a:t>
          </a:r>
          <a:endParaRPr lang="zh-TW" altLang="en-US" sz="1600" b="1" kern="1200" dirty="0"/>
        </a:p>
      </dsp:txBody>
      <dsp:txXfrm>
        <a:off x="326332" y="4546236"/>
        <a:ext cx="1511088" cy="550432"/>
      </dsp:txXfrm>
    </dsp:sp>
    <dsp:sp modelId="{F1BB9F35-3446-4312-9BCE-B9FE48B4F7E7}">
      <dsp:nvSpPr>
        <dsp:cNvPr id="0" name=""/>
        <dsp:cNvSpPr/>
      </dsp:nvSpPr>
      <dsp:spPr>
        <a:xfrm>
          <a:off x="2026250" y="3331874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2E7716-7888-483D-A94B-61AB4FFBDCF7}">
      <dsp:nvSpPr>
        <dsp:cNvPr id="0" name=""/>
        <dsp:cNvSpPr/>
      </dsp:nvSpPr>
      <dsp:spPr>
        <a:xfrm>
          <a:off x="2197954" y="3494993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錯過一年一度的</a:t>
          </a:r>
          <a:r>
            <a:rPr lang="zh-TW" altLang="en-US" sz="1600" b="1" kern="1200" dirty="0" smtClean="0">
              <a:latin typeface="+mn-ea"/>
            </a:rPr>
            <a:t>燈飾滙演</a:t>
          </a:r>
          <a:endParaRPr lang="zh-TW" altLang="en-US" sz="1600" b="1" kern="1200" dirty="0"/>
        </a:p>
      </dsp:txBody>
      <dsp:txXfrm>
        <a:off x="2215079" y="3512118"/>
        <a:ext cx="1511088" cy="550432"/>
      </dsp:txXfrm>
    </dsp:sp>
    <dsp:sp modelId="{5FC13200-5793-4850-9EEC-6194404963AA}">
      <dsp:nvSpPr>
        <dsp:cNvPr id="0" name=""/>
        <dsp:cNvSpPr/>
      </dsp:nvSpPr>
      <dsp:spPr>
        <a:xfrm>
          <a:off x="2026250" y="4365992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365057-15D8-4450-A888-17D2CBA9EB16}">
      <dsp:nvSpPr>
        <dsp:cNvPr id="0" name=""/>
        <dsp:cNvSpPr/>
      </dsp:nvSpPr>
      <dsp:spPr>
        <a:xfrm>
          <a:off x="2197954" y="4529111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朋友會失望，</a:t>
          </a:r>
          <a:r>
            <a:rPr lang="en-US" altLang="zh-TW" sz="1600" b="1" kern="1200" dirty="0" smtClean="0">
              <a:latin typeface="+mn-ea"/>
            </a:rPr>
            <a:t/>
          </a:r>
          <a:br>
            <a:rPr lang="en-US" altLang="zh-TW" sz="1600" b="1" kern="1200" dirty="0" smtClean="0">
              <a:latin typeface="+mn-ea"/>
            </a:rPr>
          </a:br>
          <a:r>
            <a:rPr lang="zh-TW" altLang="en-US" sz="1600" b="1" kern="1200" dirty="0" smtClean="0">
              <a:latin typeface="+mn-ea"/>
            </a:rPr>
            <a:t>自己感到可惜</a:t>
          </a:r>
          <a:endParaRPr lang="zh-TW" altLang="en-US" sz="1600" b="1" kern="1200" dirty="0"/>
        </a:p>
      </dsp:txBody>
      <dsp:txXfrm>
        <a:off x="2215079" y="4546236"/>
        <a:ext cx="1511088" cy="550432"/>
      </dsp:txXfrm>
    </dsp:sp>
    <dsp:sp modelId="{7A66874B-E201-42E4-94E2-A30D3D0D657A}">
      <dsp:nvSpPr>
        <dsp:cNvPr id="0" name=""/>
        <dsp:cNvSpPr/>
      </dsp:nvSpPr>
      <dsp:spPr>
        <a:xfrm>
          <a:off x="4859371" y="1035331"/>
          <a:ext cx="1545338" cy="5834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8688E78-3E4E-4B82-BAD0-A2EDF7E5401D}">
      <dsp:nvSpPr>
        <dsp:cNvPr id="0" name=""/>
        <dsp:cNvSpPr/>
      </dsp:nvSpPr>
      <dsp:spPr>
        <a:xfrm>
          <a:off x="5031075" y="1198450"/>
          <a:ext cx="1545338" cy="5834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朋友</a:t>
          </a:r>
          <a:endParaRPr lang="zh-TW" altLang="en-US" sz="1600" b="1" kern="1200" dirty="0"/>
        </a:p>
      </dsp:txBody>
      <dsp:txXfrm>
        <a:off x="5048164" y="1215539"/>
        <a:ext cx="1511160" cy="549267"/>
      </dsp:txXfrm>
    </dsp:sp>
    <dsp:sp modelId="{A144BF56-4759-44F2-86A7-0E9704C293BD}">
      <dsp:nvSpPr>
        <dsp:cNvPr id="0" name=""/>
        <dsp:cNvSpPr/>
      </dsp:nvSpPr>
      <dsp:spPr>
        <a:xfrm>
          <a:off x="4859371" y="2068212"/>
          <a:ext cx="1545338" cy="826707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BCEA4B3-5CC6-4E9F-9444-746988F70B0D}">
      <dsp:nvSpPr>
        <dsp:cNvPr id="0" name=""/>
        <dsp:cNvSpPr/>
      </dsp:nvSpPr>
      <dsp:spPr>
        <a:xfrm>
          <a:off x="5031075" y="2231331"/>
          <a:ext cx="1545338" cy="8267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選擇與朋友聚會</a:t>
          </a:r>
          <a:endParaRPr lang="zh-TW" altLang="en-US" sz="1600" b="1" kern="1200" dirty="0"/>
        </a:p>
      </dsp:txBody>
      <dsp:txXfrm>
        <a:off x="5055288" y="2255544"/>
        <a:ext cx="1496912" cy="778281"/>
      </dsp:txXfrm>
    </dsp:sp>
    <dsp:sp modelId="{CCF6B4CA-07C4-4468-BF98-3CDB6016DA98}">
      <dsp:nvSpPr>
        <dsp:cNvPr id="0" name=""/>
        <dsp:cNvSpPr/>
      </dsp:nvSpPr>
      <dsp:spPr>
        <a:xfrm>
          <a:off x="3914997" y="3344356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37936A-8E95-4E9C-8654-079BABF2755B}">
      <dsp:nvSpPr>
        <dsp:cNvPr id="0" name=""/>
        <dsp:cNvSpPr/>
      </dsp:nvSpPr>
      <dsp:spPr>
        <a:xfrm>
          <a:off x="4086702" y="3507475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能與朋友盡情玩樂</a:t>
          </a:r>
          <a:endParaRPr lang="zh-TW" altLang="en-US" sz="1600" b="1" kern="1200" dirty="0"/>
        </a:p>
      </dsp:txBody>
      <dsp:txXfrm>
        <a:off x="4103827" y="3524600"/>
        <a:ext cx="1511088" cy="550432"/>
      </dsp:txXfrm>
    </dsp:sp>
    <dsp:sp modelId="{DF7ADE0E-AA9B-4A78-9E9E-DE7BA2C80F77}">
      <dsp:nvSpPr>
        <dsp:cNvPr id="0" name=""/>
        <dsp:cNvSpPr/>
      </dsp:nvSpPr>
      <dsp:spPr>
        <a:xfrm>
          <a:off x="3914997" y="4378474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16ABBC-1F38-498C-AA87-7E672A3B2085}">
      <dsp:nvSpPr>
        <dsp:cNvPr id="0" name=""/>
        <dsp:cNvSpPr/>
      </dsp:nvSpPr>
      <dsp:spPr>
        <a:xfrm>
          <a:off x="4086702" y="4541593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</a:rPr>
            <a:t>自己和朋友都會很開心</a:t>
          </a:r>
          <a:endParaRPr lang="zh-TW" altLang="en-US" sz="1600" b="1" kern="1200" dirty="0"/>
        </a:p>
      </dsp:txBody>
      <dsp:txXfrm>
        <a:off x="4103827" y="4558718"/>
        <a:ext cx="1511088" cy="550432"/>
      </dsp:txXfrm>
    </dsp:sp>
    <dsp:sp modelId="{414F0C4E-F5D9-4DD6-ABE8-2BBCA14A9567}">
      <dsp:nvSpPr>
        <dsp:cNvPr id="0" name=""/>
        <dsp:cNvSpPr/>
      </dsp:nvSpPr>
      <dsp:spPr>
        <a:xfrm>
          <a:off x="5803745" y="3344356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5E9B34-57FE-4E93-97F5-0F3D256BF78D}">
      <dsp:nvSpPr>
        <dsp:cNvPr id="0" name=""/>
        <dsp:cNvSpPr/>
      </dsp:nvSpPr>
      <dsp:spPr>
        <a:xfrm>
          <a:off x="5975449" y="3507475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>
              <a:latin typeface="+mn-ea"/>
              <a:sym typeface="Wingdings" panose="05000000000000000000" pitchFamily="2" charset="2"/>
            </a:rPr>
            <a:t>向家人解釋失約原因</a:t>
          </a:r>
          <a:endParaRPr lang="zh-TW" altLang="en-US" sz="1600" b="1" kern="1200" dirty="0"/>
        </a:p>
      </dsp:txBody>
      <dsp:txXfrm>
        <a:off x="5992574" y="3524600"/>
        <a:ext cx="1511088" cy="550432"/>
      </dsp:txXfrm>
    </dsp:sp>
    <dsp:sp modelId="{3490748E-FE7B-4683-89DA-4F05D4781F0F}">
      <dsp:nvSpPr>
        <dsp:cNvPr id="0" name=""/>
        <dsp:cNvSpPr/>
      </dsp:nvSpPr>
      <dsp:spPr>
        <a:xfrm>
          <a:off x="5803745" y="4378474"/>
          <a:ext cx="1545338" cy="87586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99E1F2-145D-4606-82B9-3BDE319A7CF4}">
      <dsp:nvSpPr>
        <dsp:cNvPr id="0" name=""/>
        <dsp:cNvSpPr/>
      </dsp:nvSpPr>
      <dsp:spPr>
        <a:xfrm>
          <a:off x="5975449" y="4541593"/>
          <a:ext cx="1545338" cy="87586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家人會失望或憤怒，自己感到愧疚</a:t>
          </a:r>
          <a:endParaRPr lang="zh-TW" altLang="en-US" sz="1600" b="1" kern="1200" dirty="0"/>
        </a:p>
      </dsp:txBody>
      <dsp:txXfrm>
        <a:off x="6001102" y="4567246"/>
        <a:ext cx="1494032" cy="824554"/>
      </dsp:txXfrm>
    </dsp:sp>
    <dsp:sp modelId="{1B3B4114-32F1-402B-83EC-A433A9396FFF}">
      <dsp:nvSpPr>
        <dsp:cNvPr id="0" name=""/>
        <dsp:cNvSpPr/>
      </dsp:nvSpPr>
      <dsp:spPr>
        <a:xfrm>
          <a:off x="8636866" y="1035331"/>
          <a:ext cx="1545338" cy="5834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50DD83-C18F-4B8A-A71D-EFD06D91BC82}">
      <dsp:nvSpPr>
        <dsp:cNvPr id="0" name=""/>
        <dsp:cNvSpPr/>
      </dsp:nvSpPr>
      <dsp:spPr>
        <a:xfrm>
          <a:off x="8808570" y="1198450"/>
          <a:ext cx="1545338" cy="58344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自己意願</a:t>
          </a:r>
          <a:endParaRPr lang="zh-TW" altLang="en-US" sz="1600" b="1" kern="1200" dirty="0"/>
        </a:p>
      </dsp:txBody>
      <dsp:txXfrm>
        <a:off x="8825659" y="1215539"/>
        <a:ext cx="1511160" cy="549267"/>
      </dsp:txXfrm>
    </dsp:sp>
    <dsp:sp modelId="{DDD2E907-702A-4E8C-8E48-7D8AF81DA9EB}">
      <dsp:nvSpPr>
        <dsp:cNvPr id="0" name=""/>
        <dsp:cNvSpPr/>
      </dsp:nvSpPr>
      <dsp:spPr>
        <a:xfrm>
          <a:off x="8636866" y="2068212"/>
          <a:ext cx="1545338" cy="813803"/>
        </a:xfrm>
        <a:prstGeom prst="roundRect">
          <a:avLst>
            <a:gd name="adj" fmla="val 10000"/>
          </a:avLst>
        </a:prstGeom>
        <a:solidFill>
          <a:schemeClr val="accent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BA46FC6-6C5F-4B08-8495-59ED607C98A7}">
      <dsp:nvSpPr>
        <dsp:cNvPr id="0" name=""/>
        <dsp:cNvSpPr/>
      </dsp:nvSpPr>
      <dsp:spPr>
        <a:xfrm>
          <a:off x="8808570" y="2231331"/>
          <a:ext cx="1545338" cy="81380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TW" altLang="en-US" sz="1600" b="1" kern="1200" dirty="0"/>
        </a:p>
      </dsp:txBody>
      <dsp:txXfrm>
        <a:off x="8832405" y="2255166"/>
        <a:ext cx="1497668" cy="766133"/>
      </dsp:txXfrm>
    </dsp:sp>
    <dsp:sp modelId="{F5A20040-A34C-400B-BD9D-1A29B981177A}">
      <dsp:nvSpPr>
        <dsp:cNvPr id="0" name=""/>
        <dsp:cNvSpPr/>
      </dsp:nvSpPr>
      <dsp:spPr>
        <a:xfrm>
          <a:off x="7692492" y="3331452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EF2ADE-1815-4DC6-BFDB-3C83811258DD}">
      <dsp:nvSpPr>
        <dsp:cNvPr id="0" name=""/>
        <dsp:cNvSpPr/>
      </dsp:nvSpPr>
      <dsp:spPr>
        <a:xfrm>
          <a:off x="7864196" y="3494571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dirty="0" smtClean="0"/>
            <a:t>兩個活動都能出席</a:t>
          </a:r>
          <a:endParaRPr lang="zh-TW" altLang="en-US" sz="1600" b="1" kern="1200" dirty="0"/>
        </a:p>
      </dsp:txBody>
      <dsp:txXfrm>
        <a:off x="7881321" y="3511696"/>
        <a:ext cx="1511088" cy="550432"/>
      </dsp:txXfrm>
    </dsp:sp>
    <dsp:sp modelId="{F5D95CBC-5C1B-4A5B-A20E-A891DEED1289}">
      <dsp:nvSpPr>
        <dsp:cNvPr id="0" name=""/>
        <dsp:cNvSpPr/>
      </dsp:nvSpPr>
      <dsp:spPr>
        <a:xfrm>
          <a:off x="7692492" y="4365570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97BC3C-ADC0-4F16-9C0D-B4D30D709D83}">
      <dsp:nvSpPr>
        <dsp:cNvPr id="0" name=""/>
        <dsp:cNvSpPr/>
      </dsp:nvSpPr>
      <dsp:spPr>
        <a:xfrm>
          <a:off x="7864196" y="4528689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大家都不會失望</a:t>
          </a:r>
          <a:endParaRPr lang="zh-TW" altLang="en-US" sz="1600" b="1" kern="1200" dirty="0"/>
        </a:p>
      </dsp:txBody>
      <dsp:txXfrm>
        <a:off x="7881321" y="4545814"/>
        <a:ext cx="1511088" cy="550432"/>
      </dsp:txXfrm>
    </dsp:sp>
    <dsp:sp modelId="{62DC9733-C3DD-4B82-B9F4-910F995169AD}">
      <dsp:nvSpPr>
        <dsp:cNvPr id="0" name=""/>
        <dsp:cNvSpPr/>
      </dsp:nvSpPr>
      <dsp:spPr>
        <a:xfrm>
          <a:off x="9581239" y="3331452"/>
          <a:ext cx="1545338" cy="5846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3932CDB-5D64-4EB0-B721-1137750DA854}">
      <dsp:nvSpPr>
        <dsp:cNvPr id="0" name=""/>
        <dsp:cNvSpPr/>
      </dsp:nvSpPr>
      <dsp:spPr>
        <a:xfrm>
          <a:off x="9752944" y="3494571"/>
          <a:ext cx="1545338" cy="58468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TW" altLang="en-US" sz="1600" b="1" kern="1200" smtClean="0"/>
            <a:t>時間會較倉促，行程較趕急</a:t>
          </a:r>
          <a:endParaRPr lang="zh-TW" altLang="en-US" sz="1600" b="1" kern="1200" dirty="0"/>
        </a:p>
      </dsp:txBody>
      <dsp:txXfrm>
        <a:off x="9770069" y="3511696"/>
        <a:ext cx="1511088" cy="5504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19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3458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94898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3330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0033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8929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5632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7667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9653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65043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0500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145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8863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55191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1441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5390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08260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696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68237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4374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01440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90051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0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grpSp>
        <p:nvGrpSpPr>
          <p:cNvPr id="111" name="Group 1">
            <a:extLst>
              <a:ext uri="{FF2B5EF4-FFF2-40B4-BE49-F238E27FC236}">
                <a16:creationId xmlns:a16="http://schemas.microsoft.com/office/drawing/2014/main" id="{5A77868E-D6DF-4E3A-A6AB-790DB5B4DDCB}"/>
              </a:ext>
            </a:extLst>
          </p:cNvPr>
          <p:cNvGrpSpPr/>
          <p:nvPr userDrawn="1"/>
        </p:nvGrpSpPr>
        <p:grpSpPr>
          <a:xfrm>
            <a:off x="170009" y="336594"/>
            <a:ext cx="12021991" cy="6302546"/>
            <a:chOff x="170032" y="336191"/>
            <a:chExt cx="12023556" cy="6303367"/>
          </a:xfrm>
        </p:grpSpPr>
        <p:grpSp>
          <p:nvGrpSpPr>
            <p:cNvPr id="112" name="Group 2">
              <a:extLst>
                <a:ext uri="{FF2B5EF4-FFF2-40B4-BE49-F238E27FC236}">
                  <a16:creationId xmlns:a16="http://schemas.microsoft.com/office/drawing/2014/main" id="{433A1D81-BF57-49CD-81A1-8664D67CA1BE}"/>
                </a:ext>
              </a:extLst>
            </p:cNvPr>
            <p:cNvGrpSpPr/>
            <p:nvPr/>
          </p:nvGrpSpPr>
          <p:grpSpPr>
            <a:xfrm>
              <a:off x="170032" y="336191"/>
              <a:ext cx="2087992" cy="219794"/>
              <a:chOff x="170032" y="336191"/>
              <a:chExt cx="2087992" cy="219794"/>
            </a:xfrm>
          </p:grpSpPr>
          <p:sp>
            <p:nvSpPr>
              <p:cNvPr id="120" name="Base Shape">
                <a:extLst>
                  <a:ext uri="{FF2B5EF4-FFF2-40B4-BE49-F238E27FC236}">
                    <a16:creationId xmlns:a16="http://schemas.microsoft.com/office/drawing/2014/main" id="{FDAEED5C-66C5-425F-9B6E-99C32A76629F}"/>
                  </a:ext>
                </a:extLst>
              </p:cNvPr>
              <p:cNvSpPr/>
              <p:nvPr/>
            </p:nvSpPr>
            <p:spPr>
              <a:xfrm flipH="1">
                <a:off x="711995" y="336191"/>
                <a:ext cx="1546029" cy="219794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1" name="Magnifier Icon">
                <a:extLst>
                  <a:ext uri="{FF2B5EF4-FFF2-40B4-BE49-F238E27FC236}">
                    <a16:creationId xmlns:a16="http://schemas.microsoft.com/office/drawing/2014/main" id="{8C8D62C1-A221-4449-B119-851671F0E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10790" y="379825"/>
                <a:ext cx="130918" cy="130510"/>
              </a:xfrm>
              <a:custGeom>
                <a:avLst/>
                <a:gdLst>
                  <a:gd name="connsiteX0" fmla="*/ 221428 w 505037"/>
                  <a:gd name="connsiteY0" fmla="*/ 0 h 503464"/>
                  <a:gd name="connsiteX1" fmla="*/ 442856 w 505037"/>
                  <a:gd name="connsiteY1" fmla="*/ 220738 h 503464"/>
                  <a:gd name="connsiteX2" fmla="*/ 409490 w 505037"/>
                  <a:gd name="connsiteY2" fmla="*/ 338667 h 503464"/>
                  <a:gd name="connsiteX3" fmla="*/ 491388 w 505037"/>
                  <a:gd name="connsiteY3" fmla="*/ 423333 h 503464"/>
                  <a:gd name="connsiteX4" fmla="*/ 491388 w 505037"/>
                  <a:gd name="connsiteY4" fmla="*/ 489857 h 503464"/>
                  <a:gd name="connsiteX5" fmla="*/ 424656 w 505037"/>
                  <a:gd name="connsiteY5" fmla="*/ 489857 h 503464"/>
                  <a:gd name="connsiteX6" fmla="*/ 339725 w 505037"/>
                  <a:gd name="connsiteY6" fmla="*/ 405191 h 503464"/>
                  <a:gd name="connsiteX7" fmla="*/ 221428 w 505037"/>
                  <a:gd name="connsiteY7" fmla="*/ 441476 h 503464"/>
                  <a:gd name="connsiteX8" fmla="*/ 0 w 505037"/>
                  <a:gd name="connsiteY8" fmla="*/ 220738 h 503464"/>
                  <a:gd name="connsiteX9" fmla="*/ 221428 w 505037"/>
                  <a:gd name="connsiteY9" fmla="*/ 0 h 503464"/>
                  <a:gd name="connsiteX10" fmla="*/ 219869 w 505037"/>
                  <a:gd name="connsiteY10" fmla="*/ 60325 h 503464"/>
                  <a:gd name="connsiteX11" fmla="*/ 60325 w 505037"/>
                  <a:gd name="connsiteY11" fmla="*/ 219075 h 503464"/>
                  <a:gd name="connsiteX12" fmla="*/ 219869 w 505037"/>
                  <a:gd name="connsiteY12" fmla="*/ 377825 h 503464"/>
                  <a:gd name="connsiteX13" fmla="*/ 379413 w 505037"/>
                  <a:gd name="connsiteY13" fmla="*/ 219075 h 503464"/>
                  <a:gd name="connsiteX14" fmla="*/ 219869 w 505037"/>
                  <a:gd name="connsiteY14" fmla="*/ 60325 h 5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5037" h="503464">
                    <a:moveTo>
                      <a:pt x="221428" y="0"/>
                    </a:moveTo>
                    <a:cubicBezTo>
                      <a:pt x="342758" y="0"/>
                      <a:pt x="442856" y="96762"/>
                      <a:pt x="442856" y="220738"/>
                    </a:cubicBezTo>
                    <a:cubicBezTo>
                      <a:pt x="442856" y="263072"/>
                      <a:pt x="430722" y="305405"/>
                      <a:pt x="409490" y="338667"/>
                    </a:cubicBezTo>
                    <a:cubicBezTo>
                      <a:pt x="491388" y="423333"/>
                      <a:pt x="491388" y="423333"/>
                      <a:pt x="491388" y="423333"/>
                    </a:cubicBezTo>
                    <a:cubicBezTo>
                      <a:pt x="509587" y="441476"/>
                      <a:pt x="509587" y="471714"/>
                      <a:pt x="491388" y="489857"/>
                    </a:cubicBezTo>
                    <a:cubicBezTo>
                      <a:pt x="473188" y="508000"/>
                      <a:pt x="442856" y="508000"/>
                      <a:pt x="424656" y="489857"/>
                    </a:cubicBezTo>
                    <a:cubicBezTo>
                      <a:pt x="339725" y="405191"/>
                      <a:pt x="339725" y="405191"/>
                      <a:pt x="339725" y="405191"/>
                    </a:cubicBezTo>
                    <a:cubicBezTo>
                      <a:pt x="306359" y="426357"/>
                      <a:pt x="266927" y="441476"/>
                      <a:pt x="221428" y="441476"/>
                    </a:cubicBezTo>
                    <a:cubicBezTo>
                      <a:pt x="100098" y="441476"/>
                      <a:pt x="0" y="341691"/>
                      <a:pt x="0" y="220738"/>
                    </a:cubicBezTo>
                    <a:cubicBezTo>
                      <a:pt x="0" y="96762"/>
                      <a:pt x="100098" y="0"/>
                      <a:pt x="221428" y="0"/>
                    </a:cubicBezTo>
                    <a:close/>
                    <a:moveTo>
                      <a:pt x="219869" y="60325"/>
                    </a:moveTo>
                    <a:cubicBezTo>
                      <a:pt x="131755" y="60325"/>
                      <a:pt x="60325" y="131400"/>
                      <a:pt x="60325" y="219075"/>
                    </a:cubicBezTo>
                    <a:cubicBezTo>
                      <a:pt x="60325" y="306750"/>
                      <a:pt x="131755" y="377825"/>
                      <a:pt x="219869" y="377825"/>
                    </a:cubicBezTo>
                    <a:cubicBezTo>
                      <a:pt x="307983" y="377825"/>
                      <a:pt x="379413" y="306750"/>
                      <a:pt x="379413" y="219075"/>
                    </a:cubicBezTo>
                    <a:cubicBezTo>
                      <a:pt x="379413" y="131400"/>
                      <a:pt x="307983" y="60325"/>
                      <a:pt x="219869" y="603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2" name="PpHeader">
                <a:extLst>
                  <a:ext uri="{FF2B5EF4-FFF2-40B4-BE49-F238E27FC236}">
                    <a16:creationId xmlns:a16="http://schemas.microsoft.com/office/drawing/2014/main" id="{86EDE788-9E51-4D65-BFA2-6631D50CAFF9}"/>
                  </a:ext>
                </a:extLst>
              </p:cNvPr>
              <p:cNvSpPr/>
              <p:nvPr/>
            </p:nvSpPr>
            <p:spPr>
              <a:xfrm>
                <a:off x="170032" y="362017"/>
                <a:ext cx="282280" cy="168142"/>
              </a:xfrm>
              <a:custGeom>
                <a:avLst/>
                <a:gdLst>
                  <a:gd name="connsiteX0" fmla="*/ 232966 w 249725"/>
                  <a:gd name="connsiteY0" fmla="*/ 82125 h 142460"/>
                  <a:gd name="connsiteX1" fmla="*/ 15084 w 249725"/>
                  <a:gd name="connsiteY1" fmla="*/ 82125 h 142460"/>
                  <a:gd name="connsiteX2" fmla="*/ 0 w 249725"/>
                  <a:gd name="connsiteY2" fmla="*/ 67040 h 142460"/>
                  <a:gd name="connsiteX3" fmla="*/ 15084 w 249725"/>
                  <a:gd name="connsiteY3" fmla="*/ 50280 h 142460"/>
                  <a:gd name="connsiteX4" fmla="*/ 232966 w 249725"/>
                  <a:gd name="connsiteY4" fmla="*/ 50280 h 142460"/>
                  <a:gd name="connsiteX5" fmla="*/ 248050 w 249725"/>
                  <a:gd name="connsiteY5" fmla="*/ 65364 h 142460"/>
                  <a:gd name="connsiteX6" fmla="*/ 232966 w 249725"/>
                  <a:gd name="connsiteY6" fmla="*/ 82125 h 142460"/>
                  <a:gd name="connsiteX7" fmla="*/ 232966 w 249725"/>
                  <a:gd name="connsiteY7" fmla="*/ 30168 h 142460"/>
                  <a:gd name="connsiteX8" fmla="*/ 248050 w 249725"/>
                  <a:gd name="connsiteY8" fmla="*/ 15084 h 142460"/>
                  <a:gd name="connsiteX9" fmla="*/ 232966 w 249725"/>
                  <a:gd name="connsiteY9" fmla="*/ 0 h 142460"/>
                  <a:gd name="connsiteX10" fmla="*/ 15084 w 249725"/>
                  <a:gd name="connsiteY10" fmla="*/ 0 h 142460"/>
                  <a:gd name="connsiteX11" fmla="*/ 0 w 249725"/>
                  <a:gd name="connsiteY11" fmla="*/ 15084 h 142460"/>
                  <a:gd name="connsiteX12" fmla="*/ 15084 w 249725"/>
                  <a:gd name="connsiteY12" fmla="*/ 30168 h 142460"/>
                  <a:gd name="connsiteX13" fmla="*/ 232966 w 249725"/>
                  <a:gd name="connsiteY13" fmla="*/ 30168 h 142460"/>
                  <a:gd name="connsiteX14" fmla="*/ 179333 w 249725"/>
                  <a:gd name="connsiteY14" fmla="*/ 127377 h 142460"/>
                  <a:gd name="connsiteX15" fmla="*/ 164249 w 249725"/>
                  <a:gd name="connsiteY15" fmla="*/ 112293 h 142460"/>
                  <a:gd name="connsiteX16" fmla="*/ 15084 w 249725"/>
                  <a:gd name="connsiteY16" fmla="*/ 112293 h 142460"/>
                  <a:gd name="connsiteX17" fmla="*/ 0 w 249725"/>
                  <a:gd name="connsiteY17" fmla="*/ 127377 h 142460"/>
                  <a:gd name="connsiteX18" fmla="*/ 15084 w 249725"/>
                  <a:gd name="connsiteY18" fmla="*/ 142461 h 142460"/>
                  <a:gd name="connsiteX19" fmla="*/ 164249 w 249725"/>
                  <a:gd name="connsiteY19" fmla="*/ 142461 h 142460"/>
                  <a:gd name="connsiteX20" fmla="*/ 179333 w 249725"/>
                  <a:gd name="connsiteY20" fmla="*/ 127377 h 142460"/>
                  <a:gd name="connsiteX21" fmla="*/ 249726 w 249725"/>
                  <a:gd name="connsiteY21" fmla="*/ 127377 h 142460"/>
                  <a:gd name="connsiteX22" fmla="*/ 234642 w 249725"/>
                  <a:gd name="connsiteY22" fmla="*/ 112293 h 142460"/>
                  <a:gd name="connsiteX23" fmla="*/ 209502 w 249725"/>
                  <a:gd name="connsiteY23" fmla="*/ 112293 h 142460"/>
                  <a:gd name="connsiteX24" fmla="*/ 194418 w 249725"/>
                  <a:gd name="connsiteY24" fmla="*/ 127377 h 142460"/>
                  <a:gd name="connsiteX25" fmla="*/ 209502 w 249725"/>
                  <a:gd name="connsiteY25" fmla="*/ 142461 h 142460"/>
                  <a:gd name="connsiteX26" fmla="*/ 234642 w 249725"/>
                  <a:gd name="connsiteY26" fmla="*/ 142461 h 142460"/>
                  <a:gd name="connsiteX27" fmla="*/ 249726 w 249725"/>
                  <a:gd name="connsiteY27" fmla="*/ 127377 h 14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9725" h="142460">
                    <a:moveTo>
                      <a:pt x="232966" y="82125"/>
                    </a:moveTo>
                    <a:lnTo>
                      <a:pt x="15084" y="82125"/>
                    </a:lnTo>
                    <a:cubicBezTo>
                      <a:pt x="6704" y="82125"/>
                      <a:pt x="0" y="75421"/>
                      <a:pt x="0" y="67040"/>
                    </a:cubicBezTo>
                    <a:cubicBezTo>
                      <a:pt x="0" y="58660"/>
                      <a:pt x="6704" y="50280"/>
                      <a:pt x="15084" y="50280"/>
                    </a:cubicBezTo>
                    <a:lnTo>
                      <a:pt x="232966" y="50280"/>
                    </a:lnTo>
                    <a:cubicBezTo>
                      <a:pt x="241346" y="50280"/>
                      <a:pt x="248050" y="56984"/>
                      <a:pt x="248050" y="65364"/>
                    </a:cubicBezTo>
                    <a:cubicBezTo>
                      <a:pt x="248050" y="73744"/>
                      <a:pt x="241346" y="82125"/>
                      <a:pt x="232966" y="82125"/>
                    </a:cubicBezTo>
                    <a:close/>
                    <a:moveTo>
                      <a:pt x="232966" y="30168"/>
                    </a:moveTo>
                    <a:cubicBezTo>
                      <a:pt x="241346" y="30168"/>
                      <a:pt x="248050" y="23464"/>
                      <a:pt x="248050" y="15084"/>
                    </a:cubicBezTo>
                    <a:cubicBezTo>
                      <a:pt x="248050" y="6704"/>
                      <a:pt x="241346" y="0"/>
                      <a:pt x="232966" y="0"/>
                    </a:cubicBezTo>
                    <a:lnTo>
                      <a:pt x="15084" y="0"/>
                    </a:lnTo>
                    <a:cubicBezTo>
                      <a:pt x="6704" y="0"/>
                      <a:pt x="0" y="6704"/>
                      <a:pt x="0" y="15084"/>
                    </a:cubicBezTo>
                    <a:cubicBezTo>
                      <a:pt x="0" y="23464"/>
                      <a:pt x="6704" y="30168"/>
                      <a:pt x="15084" y="30168"/>
                    </a:cubicBezTo>
                    <a:lnTo>
                      <a:pt x="232966" y="30168"/>
                    </a:lnTo>
                    <a:close/>
                    <a:moveTo>
                      <a:pt x="179333" y="127377"/>
                    </a:moveTo>
                    <a:cubicBezTo>
                      <a:pt x="179333" y="118997"/>
                      <a:pt x="172629" y="112293"/>
                      <a:pt x="164249" y="112293"/>
                    </a:cubicBezTo>
                    <a:lnTo>
                      <a:pt x="15084" y="112293"/>
                    </a:lnTo>
                    <a:cubicBezTo>
                      <a:pt x="6704" y="112293"/>
                      <a:pt x="0" y="118997"/>
                      <a:pt x="0" y="127377"/>
                    </a:cubicBezTo>
                    <a:cubicBezTo>
                      <a:pt x="0" y="135757"/>
                      <a:pt x="6704" y="142461"/>
                      <a:pt x="15084" y="142461"/>
                    </a:cubicBezTo>
                    <a:lnTo>
                      <a:pt x="164249" y="142461"/>
                    </a:lnTo>
                    <a:cubicBezTo>
                      <a:pt x="172629" y="142461"/>
                      <a:pt x="179333" y="135757"/>
                      <a:pt x="179333" y="127377"/>
                    </a:cubicBezTo>
                    <a:close/>
                    <a:moveTo>
                      <a:pt x="249726" y="127377"/>
                    </a:moveTo>
                    <a:cubicBezTo>
                      <a:pt x="249726" y="118997"/>
                      <a:pt x="243022" y="112293"/>
                      <a:pt x="234642" y="112293"/>
                    </a:cubicBezTo>
                    <a:lnTo>
                      <a:pt x="209502" y="112293"/>
                    </a:lnTo>
                    <a:cubicBezTo>
                      <a:pt x="201122" y="112293"/>
                      <a:pt x="194418" y="118997"/>
                      <a:pt x="194418" y="127377"/>
                    </a:cubicBezTo>
                    <a:cubicBezTo>
                      <a:pt x="194418" y="135757"/>
                      <a:pt x="201122" y="142461"/>
                      <a:pt x="209502" y="142461"/>
                    </a:cubicBezTo>
                    <a:lnTo>
                      <a:pt x="234642" y="142461"/>
                    </a:lnTo>
                    <a:cubicBezTo>
                      <a:pt x="243022" y="142461"/>
                      <a:pt x="249726" y="135757"/>
                      <a:pt x="249726" y="1273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id="{592F228A-3B22-4382-9A73-DBE2622653D4}"/>
                </a:ext>
              </a:extLst>
            </p:cNvPr>
            <p:cNvGrpSpPr/>
            <p:nvPr/>
          </p:nvGrpSpPr>
          <p:grpSpPr>
            <a:xfrm>
              <a:off x="11595100" y="6198845"/>
              <a:ext cx="598488" cy="440713"/>
              <a:chOff x="11595100" y="6198845"/>
              <a:chExt cx="598488" cy="440713"/>
            </a:xfrm>
          </p:grpSpPr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0036A6BF-6600-41EC-8559-17901C01A67E}"/>
                  </a:ext>
                </a:extLst>
              </p:cNvPr>
              <p:cNvSpPr/>
              <p:nvPr/>
            </p:nvSpPr>
            <p:spPr>
              <a:xfrm>
                <a:off x="11595100" y="6198845"/>
                <a:ext cx="598488" cy="440713"/>
              </a:xfrm>
              <a:custGeom>
                <a:avLst/>
                <a:gdLst>
                  <a:gd name="connsiteX0" fmla="*/ 262532 w 709613"/>
                  <a:gd name="connsiteY0" fmla="*/ 0 h 522541"/>
                  <a:gd name="connsiteX1" fmla="*/ 485937 w 709613"/>
                  <a:gd name="connsiteY1" fmla="*/ 126218 h 522541"/>
                  <a:gd name="connsiteX2" fmla="*/ 570503 w 709613"/>
                  <a:gd name="connsiteY2" fmla="*/ 135053 h 522541"/>
                  <a:gd name="connsiteX3" fmla="*/ 705556 w 709613"/>
                  <a:gd name="connsiteY3" fmla="*/ 75731 h 522541"/>
                  <a:gd name="connsiteX4" fmla="*/ 709613 w 709613"/>
                  <a:gd name="connsiteY4" fmla="*/ 76142 h 522541"/>
                  <a:gd name="connsiteX5" fmla="*/ 709613 w 709613"/>
                  <a:gd name="connsiteY5" fmla="*/ 446527 h 522541"/>
                  <a:gd name="connsiteX6" fmla="*/ 706818 w 709613"/>
                  <a:gd name="connsiteY6" fmla="*/ 446810 h 522541"/>
                  <a:gd name="connsiteX7" fmla="*/ 571765 w 709613"/>
                  <a:gd name="connsiteY7" fmla="*/ 387488 h 522541"/>
                  <a:gd name="connsiteX8" fmla="*/ 487199 w 709613"/>
                  <a:gd name="connsiteY8" fmla="*/ 396323 h 522541"/>
                  <a:gd name="connsiteX9" fmla="*/ 262532 w 709613"/>
                  <a:gd name="connsiteY9" fmla="*/ 522541 h 522541"/>
                  <a:gd name="connsiteX10" fmla="*/ 0 w 709613"/>
                  <a:gd name="connsiteY10" fmla="*/ 261270 h 522541"/>
                  <a:gd name="connsiteX11" fmla="*/ 262532 w 709613"/>
                  <a:gd name="connsiteY11" fmla="*/ 0 h 52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613" h="522541">
                    <a:moveTo>
                      <a:pt x="262532" y="0"/>
                    </a:moveTo>
                    <a:cubicBezTo>
                      <a:pt x="357195" y="0"/>
                      <a:pt x="440499" y="50487"/>
                      <a:pt x="485937" y="126218"/>
                    </a:cubicBezTo>
                    <a:cubicBezTo>
                      <a:pt x="504870" y="156510"/>
                      <a:pt x="546522" y="161558"/>
                      <a:pt x="570503" y="135053"/>
                    </a:cubicBezTo>
                    <a:cubicBezTo>
                      <a:pt x="604582" y="98450"/>
                      <a:pt x="652544" y="75731"/>
                      <a:pt x="705556" y="75731"/>
                    </a:cubicBezTo>
                    <a:lnTo>
                      <a:pt x="709613" y="76142"/>
                    </a:lnTo>
                    <a:lnTo>
                      <a:pt x="709613" y="446527"/>
                    </a:lnTo>
                    <a:lnTo>
                      <a:pt x="706818" y="446810"/>
                    </a:lnTo>
                    <a:cubicBezTo>
                      <a:pt x="653806" y="446810"/>
                      <a:pt x="605844" y="424091"/>
                      <a:pt x="571765" y="387488"/>
                    </a:cubicBezTo>
                    <a:cubicBezTo>
                      <a:pt x="547784" y="360982"/>
                      <a:pt x="506132" y="366031"/>
                      <a:pt x="487199" y="396323"/>
                    </a:cubicBezTo>
                    <a:cubicBezTo>
                      <a:pt x="440499" y="472054"/>
                      <a:pt x="357195" y="522541"/>
                      <a:pt x="262532" y="522541"/>
                    </a:cubicBezTo>
                    <a:cubicBezTo>
                      <a:pt x="117382" y="522541"/>
                      <a:pt x="0" y="405158"/>
                      <a:pt x="0" y="261270"/>
                    </a:cubicBezTo>
                    <a:cubicBezTo>
                      <a:pt x="0" y="117382"/>
                      <a:pt x="117382" y="0"/>
                      <a:pt x="262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61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16" name="Oval 6">
                <a:extLst>
                  <a:ext uri="{FF2B5EF4-FFF2-40B4-BE49-F238E27FC236}">
                    <a16:creationId xmlns:a16="http://schemas.microsoft.com/office/drawing/2014/main" id="{40AF5DDC-90EE-4114-BEB6-D520D40E3EC2}"/>
                  </a:ext>
                </a:extLst>
              </p:cNvPr>
              <p:cNvSpPr/>
              <p:nvPr/>
            </p:nvSpPr>
            <p:spPr>
              <a:xfrm>
                <a:off x="11641291" y="6241006"/>
                <a:ext cx="352132" cy="352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9174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3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4" name="圖片 133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文字方塊 15"/>
          <p:cNvSpPr txBox="1"/>
          <p:nvPr userDrawn="1"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363267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3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4" name="圖片 133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10/4/2023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10/4/2023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slide" Target="slide10.xml"/><Relationship Id="rId3" Type="http://schemas.openxmlformats.org/officeDocument/2006/relationships/image" Target="../media/image4.emf"/><Relationship Id="rId7" Type="http://schemas.openxmlformats.org/officeDocument/2006/relationships/slide" Target="slide18.xml"/><Relationship Id="rId12" Type="http://schemas.openxmlformats.org/officeDocument/2006/relationships/slide" Target="slide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7.xml"/><Relationship Id="rId11" Type="http://schemas.openxmlformats.org/officeDocument/2006/relationships/image" Target="../media/image5.emf"/><Relationship Id="rId5" Type="http://schemas.openxmlformats.org/officeDocument/2006/relationships/slide" Target="slide15.xml"/><Relationship Id="rId10" Type="http://schemas.openxmlformats.org/officeDocument/2006/relationships/slide" Target="slide24.xml"/><Relationship Id="rId4" Type="http://schemas.openxmlformats.org/officeDocument/2006/relationships/slide" Target="slide14.xml"/><Relationship Id="rId9" Type="http://schemas.openxmlformats.org/officeDocument/2006/relationships/slide" Target="slide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2884713" y="1836240"/>
            <a:ext cx="63315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dirty="0" smtClean="0">
                <a:latin typeface="+mn-ea"/>
              </a:rPr>
              <a:t>6. </a:t>
            </a:r>
            <a:r>
              <a:rPr lang="zh-TW" altLang="en-US" sz="6000" b="1" dirty="0" smtClean="0">
                <a:latin typeface="+mn-ea"/>
              </a:rPr>
              <a:t>解難 訓練簡報</a:t>
            </a:r>
            <a:endParaRPr lang="en-US" altLang="zh-TW" sz="6000" b="1" dirty="0" smtClean="0">
              <a:latin typeface="+mn-ea"/>
            </a:endParaRPr>
          </a:p>
          <a:p>
            <a:r>
              <a:rPr lang="zh-TW" altLang="en-US" sz="6000" b="1" dirty="0">
                <a:latin typeface="+mn-ea"/>
              </a:rPr>
              <a:t>（</a:t>
            </a:r>
            <a:r>
              <a:rPr lang="zh-TW" altLang="en-US" sz="6000" b="1" smtClean="0">
                <a:latin typeface="+mn-ea"/>
              </a:rPr>
              <a:t>示例一</a:t>
            </a:r>
            <a:r>
              <a:rPr lang="zh-TW" altLang="en-US" sz="6000" b="1" dirty="0">
                <a:latin typeface="+mn-ea"/>
              </a:rPr>
              <a:t>）</a:t>
            </a:r>
            <a:endParaRPr lang="en-US" sz="6000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376" y="3720861"/>
            <a:ext cx="2221910" cy="222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414692"/>
            <a:ext cx="9324000" cy="144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早前我答應了會和家人在中秋節聚餐，但現在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有朋友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邀請我同一天去觀賞一年一度的燈飾滙演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，我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應怎麼辦？</a:t>
            </a: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08002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51219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769452" y="2398388"/>
            <a:ext cx="4608000" cy="2802326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105452" y="1260640"/>
            <a:ext cx="9936000" cy="100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9" name="文字方塊 148"/>
          <p:cNvSpPr txBox="1"/>
          <p:nvPr/>
        </p:nvSpPr>
        <p:spPr>
          <a:xfrm>
            <a:off x="1357452" y="1287587"/>
            <a:ext cx="943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ctr">
              <a:buNone/>
            </a:pPr>
            <a:r>
              <a:rPr lang="zh-TW" altLang="en-US" sz="2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早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前我答應了會和家人在</a:t>
            </a:r>
            <a:r>
              <a:rPr lang="zh-TW" altLang="en-US" sz="2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中秋節聚餐，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但現在</a:t>
            </a:r>
            <a:r>
              <a:rPr lang="zh-TW" altLang="en-US" sz="2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</a:t>
            </a:r>
            <a:r>
              <a:rPr lang="en-US" altLang="zh-TW" sz="2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US" altLang="zh-TW" sz="2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2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朋友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邀請我同一天去觀賞一年一度</a:t>
            </a:r>
            <a:r>
              <a:rPr lang="zh-TW" altLang="en-US" sz="2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的燈</a:t>
            </a:r>
            <a:r>
              <a:rPr lang="zh-TW" altLang="en-US" sz="2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飾滙演，我應怎麼辦</a:t>
            </a:r>
            <a:r>
              <a:rPr lang="zh-TW" altLang="en-US" sz="2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US" sz="28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9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5252715" y="2416212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2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2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9464078" y="1732701"/>
            <a:ext cx="1080000" cy="44586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11</a:t>
            </a:fld>
            <a:endParaRPr lang="en-US" dirty="0"/>
          </a:p>
        </p:txBody>
      </p:sp>
      <p:sp>
        <p:nvSpPr>
          <p:cNvPr id="75" name="圓角矩形 74"/>
          <p:cNvSpPr/>
          <p:nvPr/>
        </p:nvSpPr>
        <p:spPr>
          <a:xfrm>
            <a:off x="5070455" y="3586684"/>
            <a:ext cx="2005994" cy="468000"/>
          </a:xfrm>
          <a:prstGeom prst="roundRect">
            <a:avLst/>
          </a:prstGeom>
          <a:ln w="28575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怎麼辦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9567126" y="682917"/>
            <a:ext cx="1440000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583931"/>
            <a:ext cx="3761062" cy="61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50" name="群組 49"/>
          <p:cNvGrpSpPr/>
          <p:nvPr/>
        </p:nvGrpSpPr>
        <p:grpSpPr>
          <a:xfrm>
            <a:off x="3761394" y="5566880"/>
            <a:ext cx="4624117" cy="486159"/>
            <a:chOff x="-223397" y="4695810"/>
            <a:chExt cx="3099600" cy="510465"/>
          </a:xfrm>
        </p:grpSpPr>
        <p:sp>
          <p:nvSpPr>
            <p:cNvPr id="63" name="圓角矩形 62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24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64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695810"/>
              <a:ext cx="2916994" cy="51046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話語類型：解難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65" name="向下箭號圖說文字 64"/>
          <p:cNvSpPr/>
          <p:nvPr/>
        </p:nvSpPr>
        <p:spPr>
          <a:xfrm>
            <a:off x="4235222" y="3187165"/>
            <a:ext cx="3676461" cy="2313908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473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75" grpId="0" animBg="1"/>
      <p:bldP spid="6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68558" y="1483228"/>
            <a:ext cx="6054884" cy="4090652"/>
            <a:chOff x="1625343" y="1483228"/>
            <a:chExt cx="6054884" cy="4090652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7" y="1483228"/>
              <a:ext cx="2952000" cy="4090652"/>
              <a:chOff x="4728227" y="1784178"/>
              <a:chExt cx="2845942" cy="4541560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79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742962" y="2258003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66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516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14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858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>
                <a:latin typeface="+mn-ea"/>
              </a:rPr>
              <a:t>介紹：</a:t>
            </a:r>
            <a:endParaRPr lang="en-US" altLang="zh-TW" sz="2400" b="1" dirty="0">
              <a:latin typeface="+mn-ea"/>
            </a:endParaRPr>
          </a:p>
          <a:p>
            <a:r>
              <a:rPr lang="zh-TW" altLang="en-US" sz="2400" smtClean="0">
                <a:latin typeface="+mn-ea"/>
              </a:rPr>
              <a:t>學生</a:t>
            </a:r>
            <a:r>
              <a:rPr lang="zh-TW" altLang="en-US" sz="2400" dirty="0">
                <a:latin typeface="+mn-ea"/>
              </a:rPr>
              <a:t>應學會自我提問，以引導自己思考「評述性話語」</a:t>
            </a:r>
            <a:r>
              <a:rPr lang="zh-TW" altLang="en-US" sz="2400">
                <a:latin typeface="+mn-ea"/>
              </a:rPr>
              <a:t>的內容。</a:t>
            </a: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自我提問能引導學生從三方面</a:t>
            </a:r>
            <a:r>
              <a:rPr lang="zh-TW" altLang="en-US" sz="2400" dirty="0" smtClean="0">
                <a:latin typeface="+mn-ea"/>
              </a:rPr>
              <a:t>思考解難的</a:t>
            </a:r>
            <a:r>
              <a:rPr lang="zh-TW" altLang="en-US" sz="2400" dirty="0">
                <a:latin typeface="+mn-ea"/>
              </a:rPr>
              <a:t>內容，分別為內容主題、相關的已有知識及如何歸納內容</a:t>
            </a:r>
            <a:r>
              <a:rPr lang="zh-TW" altLang="en-US" sz="2400" dirty="0"/>
              <a:t>，例子如下：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146160"/>
          <a:ext cx="9872486" cy="3322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要說明甚麼問題？他／他們本來的目標是甚麼？不過他／他們遇到甚麼困難／阻礙？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有甚麼解決方法？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000" dirty="0" smtClean="0"/>
                        <a:t>歸納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/>
                      </a:r>
                      <a:br>
                        <a:rPr lang="en-US" altLang="zh-TW" sz="2000" i="1" dirty="0" smtClean="0">
                          <a:latin typeface="+mn-ea"/>
                        </a:rPr>
                      </a:br>
                      <a:r>
                        <a:rPr lang="zh-TW" altLang="en-US" sz="20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311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建構解難組織圖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5204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5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建構解難組織圖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903581110"/>
              </p:ext>
            </p:extLst>
          </p:nvPr>
        </p:nvGraphicFramePr>
        <p:xfrm>
          <a:off x="1360669" y="1469984"/>
          <a:ext cx="8952374" cy="51587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294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164917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學生應檢視已計劃的內容，確保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內容大綱完整及合邏輯。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 smtClean="0">
                <a:latin typeface="+mn-ea"/>
              </a:rPr>
              <a:t>解難</a:t>
            </a:r>
            <a:r>
              <a:rPr lang="zh-TW" altLang="en-US" sz="2400" dirty="0">
                <a:latin typeface="+mn-ea"/>
              </a:rPr>
              <a:t>中，不同方法帶來</a:t>
            </a:r>
            <a:r>
              <a:rPr lang="zh-TW" altLang="en-US" sz="2400" dirty="0" smtClean="0">
                <a:latin typeface="+mn-ea"/>
              </a:rPr>
              <a:t>的不同影響，</a:t>
            </a:r>
            <a:r>
              <a:rPr lang="zh-TW" altLang="en-US" sz="2400" dirty="0">
                <a:latin typeface="+mn-ea"/>
              </a:rPr>
              <a:t>以及因而帶來的好處及壞處，</a:t>
            </a:r>
            <a:r>
              <a:rPr lang="zh-TW" altLang="en-US" sz="2400" dirty="0" smtClean="0">
                <a:latin typeface="+mn-ea"/>
              </a:rPr>
              <a:t>需要</a:t>
            </a:r>
            <a:r>
              <a:rPr lang="zh-TW" altLang="en-US" sz="2400" dirty="0">
                <a:latin typeface="+mn-ea"/>
              </a:rPr>
              <a:t>較多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邏輯</a:t>
            </a:r>
            <a:r>
              <a:rPr lang="zh-TW" altLang="en-US" sz="2400" dirty="0">
                <a:latin typeface="+mn-ea"/>
              </a:rPr>
              <a:t>關係的</a:t>
            </a:r>
            <a:r>
              <a:rPr lang="zh-TW" altLang="en-US" sz="2400" dirty="0" smtClean="0">
                <a:latin typeface="+mn-ea"/>
              </a:rPr>
              <a:t>說明。</a:t>
            </a:r>
            <a:endParaRPr lang="en-US" altLang="zh-TW" sz="2400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檢視好處及壞處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11013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51706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學生應詳細地闡述重點，以表達更豐富的內容，例如提供</a:t>
            </a:r>
            <a:r>
              <a:rPr lang="zh-TW" altLang="en-US" sz="2400" dirty="0" smtClean="0">
                <a:latin typeface="+mn-ea"/>
              </a:rPr>
              <a:t>細節、提供理由及舉出例子等。</a:t>
            </a:r>
          </a:p>
          <a:p>
            <a:r>
              <a:rPr lang="zh-TW" altLang="en-US" sz="2400" dirty="0">
                <a:latin typeface="+mn-ea"/>
              </a:rPr>
              <a:t>闡述方法的示例：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/>
              <a:t>提供細節</a:t>
            </a:r>
            <a:r>
              <a:rPr lang="en-US" altLang="zh-TW" sz="2400" dirty="0"/>
              <a:t/>
            </a:r>
            <a:br>
              <a:rPr lang="en-US" altLang="zh-TW" sz="2400" dirty="0"/>
            </a:br>
            <a:r>
              <a:rPr lang="zh-TW" altLang="en-US" sz="2400" dirty="0"/>
              <a:t>如：為了鼓勵學生更積極完成學習活動，</a:t>
            </a:r>
            <a:r>
              <a:rPr lang="zh-TW" altLang="en-US" sz="2400" b="1" dirty="0"/>
              <a:t>老師設立了獎勵計劃，每當學生完成一項學習目標，老師便會為學生蓋印紀錄，學生集齊指定蓋印數目便可換領獎品</a:t>
            </a:r>
            <a:r>
              <a:rPr lang="zh-TW" altLang="en-US" sz="24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 smtClean="0"/>
              <a:t>提供理由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 smtClean="0"/>
              <a:t>如：若出現流感病徵，</a:t>
            </a:r>
            <a:r>
              <a:rPr lang="zh-TW" altLang="en-US" sz="2400" b="1" dirty="0" smtClean="0"/>
              <a:t>由於流感具傳染性</a:t>
            </a:r>
            <a:r>
              <a:rPr lang="zh-TW" altLang="en-US" sz="2400" dirty="0" smtClean="0"/>
              <a:t>，我們應留在家中休息，避免接觸人群。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 smtClean="0"/>
              <a:t>舉出例子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/>
              <a:t>如：要預防中風，我們應建立健康的飲食習慣，</a:t>
            </a:r>
            <a:r>
              <a:rPr lang="zh-TW" altLang="en-US" sz="2400" b="1" dirty="0"/>
              <a:t>例如減少攝入鹽、油、油炸食品及酒精飲料</a:t>
            </a:r>
            <a:r>
              <a:rPr lang="zh-TW" altLang="en-US" sz="2400" dirty="0" smtClean="0"/>
              <a:t>。</a:t>
            </a:r>
            <a:endParaRPr lang="en-US" altLang="zh-TW" sz="2400" dirty="0" smtClean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9154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594627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 dirty="0" smtClean="0">
                <a:latin typeface="+mn-ea"/>
              </a:rPr>
              <a:t>學生</a:t>
            </a:r>
            <a:r>
              <a:rPr lang="zh-TW" altLang="en-US" sz="2000" dirty="0">
                <a:latin typeface="+mn-ea"/>
              </a:rPr>
              <a:t>應組織內容的優次</a:t>
            </a:r>
            <a:r>
              <a:rPr lang="zh-TW" altLang="en-US" sz="2000" dirty="0" smtClean="0">
                <a:latin typeface="+mn-ea"/>
              </a:rPr>
              <a:t>，讓</a:t>
            </a:r>
            <a:r>
              <a:rPr lang="zh-TW" altLang="en-US" sz="2000" dirty="0">
                <a:latin typeface="+mn-ea"/>
              </a:rPr>
              <a:t>內容顯得更有</a:t>
            </a:r>
            <a:r>
              <a:rPr lang="zh-TW" altLang="en-US" sz="2000" dirty="0" smtClean="0">
                <a:latin typeface="+mn-ea"/>
              </a:rPr>
              <a:t>層次。</a:t>
            </a:r>
            <a:endParaRPr lang="en-US" altLang="zh-TW" sz="2000" dirty="0">
              <a:latin typeface="+mn-ea"/>
            </a:endParaRPr>
          </a:p>
          <a:p>
            <a:r>
              <a:rPr lang="zh-TW" altLang="en-US" sz="2000" dirty="0">
                <a:latin typeface="+mn-ea"/>
              </a:rPr>
              <a:t>合理優次的</a:t>
            </a:r>
            <a:r>
              <a:rPr lang="zh-TW" altLang="en-US" sz="2000" dirty="0" smtClean="0">
                <a:latin typeface="+mn-ea"/>
              </a:rPr>
              <a:t>示例：</a:t>
            </a:r>
            <a:endParaRPr lang="en-US" altLang="zh-TW" sz="2000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>
                <a:latin typeface="+mn-ea"/>
              </a:rPr>
              <a:t>由</a:t>
            </a:r>
            <a:r>
              <a:rPr lang="zh-TW" altLang="en-US" sz="2000" u="sng" dirty="0">
                <a:latin typeface="+mn-ea"/>
              </a:rPr>
              <a:t>合適到不合適</a:t>
            </a:r>
            <a:endParaRPr lang="en-US" altLang="zh-TW" sz="2000" u="sng" dirty="0">
              <a:latin typeface="+mn-ea"/>
            </a:endParaRPr>
          </a:p>
          <a:p>
            <a:pPr marL="684000" lvl="1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：若出現流感病徵，而且病徵持續或惡化，可先建議向醫生求診等較合適的方法</a:t>
            </a:r>
            <a:r>
              <a:rPr lang="zh-TW" altLang="en-US" sz="2000" dirty="0" smtClean="0">
                <a:latin typeface="+mn-ea"/>
              </a:rPr>
              <a:t>，之後</a:t>
            </a:r>
            <a:r>
              <a:rPr lang="zh-TW" altLang="en-US" sz="2000" dirty="0">
                <a:latin typeface="+mn-ea"/>
              </a:rPr>
              <a:t>再建議自行從藥房購買藥物服用等較不合適的方法</a:t>
            </a:r>
            <a:endParaRPr lang="en-US" altLang="zh-TW" sz="2000" dirty="0">
              <a:latin typeface="+mn-ea"/>
            </a:endParaRPr>
          </a:p>
          <a:p>
            <a:pPr marL="684000" lvl="1" indent="-342000" algn="just">
              <a:buFont typeface="Wingdings" panose="05000000000000000000" pitchFamily="2" charset="2"/>
              <a:buChar char="Ø"/>
            </a:pPr>
            <a:r>
              <a:rPr lang="zh-TW" altLang="en-US" sz="2000" u="sng" dirty="0">
                <a:latin typeface="+mn-ea"/>
              </a:rPr>
              <a:t>由主要到次要</a:t>
            </a:r>
            <a:endParaRPr lang="en-US" altLang="zh-TW" sz="2000" dirty="0">
              <a:latin typeface="+mn-ea"/>
            </a:endParaRPr>
          </a:p>
          <a:p>
            <a:pPr marL="684000" lvl="1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：為了預防中風，可先建議養成定期運動及健康飲食的習慣等主要的方法，</a:t>
            </a:r>
            <a:r>
              <a:rPr lang="zh-TW" altLang="en-US" sz="2000" dirty="0" smtClean="0">
                <a:latin typeface="+mn-ea"/>
              </a:rPr>
              <a:t>之後再</a:t>
            </a:r>
            <a:r>
              <a:rPr lang="zh-TW" altLang="en-US" sz="2000" dirty="0">
                <a:latin typeface="+mn-ea"/>
              </a:rPr>
              <a:t>建議進食營養品或其他藥物以調理身體等較次要的方法</a:t>
            </a:r>
            <a:endParaRPr lang="en-US" altLang="zh-TW" sz="2000" dirty="0">
              <a:latin typeface="+mn-ea"/>
            </a:endParaRPr>
          </a:p>
          <a:p>
            <a:pPr marL="684000" lvl="1" indent="-342000" algn="just">
              <a:buFont typeface="Wingdings" panose="05000000000000000000" pitchFamily="2" charset="2"/>
              <a:buChar char="Ø"/>
            </a:pPr>
            <a:r>
              <a:rPr lang="zh-TW" altLang="en-US" sz="2000" u="sng" dirty="0">
                <a:latin typeface="+mn-ea"/>
              </a:rPr>
              <a:t>由基本到深入</a:t>
            </a:r>
            <a:endParaRPr lang="en-US" altLang="zh-TW" sz="2000" dirty="0">
              <a:latin typeface="+mn-ea"/>
            </a:endParaRPr>
          </a:p>
          <a:p>
            <a:pPr marL="684000" lvl="1" algn="just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：為了減少地震帶來的傷亡及破壞，可先建議加強樓宇結構，之後再建議提升</a:t>
            </a:r>
            <a:r>
              <a:rPr lang="zh-TW" altLang="en-US" sz="2000" dirty="0" smtClean="0">
                <a:latin typeface="+mn-ea"/>
              </a:rPr>
              <a:t>民眾</a:t>
            </a:r>
            <a:r>
              <a:rPr lang="zh-TW" altLang="en-US" sz="2000" dirty="0">
                <a:latin typeface="+mn-ea"/>
              </a:rPr>
              <a:t>對預防地震的意識及加強有關教育等較深入的方法</a:t>
            </a:r>
            <a:endParaRPr lang="en-US" altLang="zh-TW" sz="2000" dirty="0">
              <a:latin typeface="+mn-ea"/>
            </a:endParaRPr>
          </a:p>
          <a:p>
            <a:pPr marL="684000" lvl="1" indent="-342000" algn="just">
              <a:buFont typeface="Wingdings" panose="05000000000000000000" pitchFamily="2" charset="2"/>
              <a:buChar char="Ø"/>
            </a:pPr>
            <a:r>
              <a:rPr lang="zh-TW" altLang="en-US" sz="2000" u="sng" dirty="0">
                <a:latin typeface="+mn-ea"/>
              </a:rPr>
              <a:t>由外到</a:t>
            </a:r>
            <a:r>
              <a:rPr lang="zh-TW" altLang="en-US" sz="2000" u="sng" dirty="0" smtClean="0">
                <a:latin typeface="+mn-ea"/>
              </a:rPr>
              <a:t>內（或</a:t>
            </a:r>
            <a:r>
              <a:rPr lang="zh-TW" altLang="en-US" sz="2000" u="sng" dirty="0">
                <a:latin typeface="+mn-ea"/>
              </a:rPr>
              <a:t>由內到</a:t>
            </a:r>
            <a:r>
              <a:rPr lang="zh-TW" altLang="en-US" sz="2000" u="sng" dirty="0" smtClean="0">
                <a:latin typeface="+mn-ea"/>
              </a:rPr>
              <a:t>外）</a:t>
            </a:r>
            <a:endParaRPr lang="en-US" altLang="zh-TW" sz="2000" dirty="0">
              <a:latin typeface="+mn-ea"/>
            </a:endParaRPr>
          </a:p>
          <a:p>
            <a:pPr marL="684000" lvl="1" algn="just"/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：為了增加商場的人流，可先建議為商場外部進行翻新工程，之後再建議更新</a:t>
            </a:r>
            <a:r>
              <a:rPr lang="zh-TW" altLang="en-US" sz="2000" dirty="0" smtClean="0">
                <a:latin typeface="+mn-ea"/>
              </a:rPr>
              <a:t>商場</a:t>
            </a:r>
            <a:r>
              <a:rPr lang="zh-TW" altLang="en-US" sz="2000" dirty="0">
                <a:latin typeface="+mn-ea"/>
              </a:rPr>
              <a:t>內商店的種類及推出購物</a:t>
            </a:r>
            <a:r>
              <a:rPr lang="zh-TW" altLang="en-US" sz="2000" dirty="0" smtClean="0">
                <a:latin typeface="+mn-ea"/>
              </a:rPr>
              <a:t>優惠</a:t>
            </a:r>
            <a:endParaRPr lang="en-US" altLang="zh-TW" sz="2000" dirty="0" smtClean="0">
              <a:latin typeface="+mn-ea"/>
            </a:endParaRPr>
          </a:p>
          <a:p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學生能合理地解釋，其組織優次的方法</a:t>
            </a:r>
            <a:r>
              <a:rPr lang="zh-TW" altLang="en-US" sz="2000" dirty="0" smtClean="0">
                <a:latin typeface="+mn-ea"/>
              </a:rPr>
              <a:t>可與上述示例不同。</a:t>
            </a:r>
            <a:endParaRPr lang="zh-TW" altLang="en-US" sz="20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18584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2553388"/>
            <a:ext cx="8521074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在日常生活及學習上，我們經常需要就問題提出解決方法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解決難題時，需要找出困難及其解決方法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有條理地說明困難及不同的解決方法能令表達的內容更清晰，聆聽者也易於明白。</a:t>
            </a: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426185" y="6056063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8960070" y="4087404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24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2458916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解難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02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21446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21</a:t>
            </a:fld>
            <a:endParaRPr lang="en-US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/>
          </p:nvPr>
        </p:nvGraphicFramePr>
        <p:xfrm>
          <a:off x="1721807" y="1385134"/>
          <a:ext cx="8229600" cy="51813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43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52683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4348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TextBox 9"/>
          <p:cNvSpPr txBox="1"/>
          <p:nvPr/>
        </p:nvSpPr>
        <p:spPr>
          <a:xfrm>
            <a:off x="1721807" y="138513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點出困難</a:t>
            </a:r>
            <a:endParaRPr lang="en-US" b="1" dirty="0"/>
          </a:p>
        </p:txBody>
      </p:sp>
      <p:sp>
        <p:nvSpPr>
          <p:cNvPr id="10" name="TextBox 10"/>
          <p:cNvSpPr txBox="1"/>
          <p:nvPr/>
        </p:nvSpPr>
        <p:spPr>
          <a:xfrm>
            <a:off x="4454230" y="1388881"/>
            <a:ext cx="3813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altLang="zh-TW" i="1" dirty="0" smtClean="0"/>
              <a:t>……</a:t>
            </a:r>
            <a:r>
              <a:rPr lang="zh-TW" altLang="en-US" i="1" dirty="0" smtClean="0"/>
              <a:t>面對的困難是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面對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11" name="Rectangle 12"/>
          <p:cNvSpPr/>
          <p:nvPr/>
        </p:nvSpPr>
        <p:spPr>
          <a:xfrm>
            <a:off x="4454230" y="2277330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可以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12" name="Rectangle 14"/>
          <p:cNvSpPr/>
          <p:nvPr/>
        </p:nvSpPr>
        <p:spPr>
          <a:xfrm>
            <a:off x="1721807" y="227733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解決方法</a:t>
            </a:r>
            <a:endParaRPr lang="en-US" altLang="zh-TW" b="1" dirty="0" smtClean="0"/>
          </a:p>
        </p:txBody>
      </p:sp>
      <p:sp>
        <p:nvSpPr>
          <p:cNvPr id="13" name="Rectangle 15"/>
          <p:cNvSpPr/>
          <p:nvPr/>
        </p:nvSpPr>
        <p:spPr>
          <a:xfrm>
            <a:off x="1773218" y="256378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14" name="Rectangle 16"/>
          <p:cNvSpPr/>
          <p:nvPr/>
        </p:nvSpPr>
        <p:spPr>
          <a:xfrm>
            <a:off x="4454230" y="2563783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19" name="Left Arrow 44"/>
          <p:cNvSpPr/>
          <p:nvPr/>
        </p:nvSpPr>
        <p:spPr>
          <a:xfrm>
            <a:off x="5896403" y="3911855"/>
            <a:ext cx="1730060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20" name="Rectangle 45"/>
          <p:cNvSpPr/>
          <p:nvPr/>
        </p:nvSpPr>
        <p:spPr>
          <a:xfrm>
            <a:off x="2803795" y="3376219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21" name="Rectangle 46"/>
          <p:cNvSpPr/>
          <p:nvPr/>
        </p:nvSpPr>
        <p:spPr>
          <a:xfrm>
            <a:off x="5507851" y="3376219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22" name="TextBox 21"/>
          <p:cNvSpPr txBox="1"/>
          <p:nvPr/>
        </p:nvSpPr>
        <p:spPr>
          <a:xfrm>
            <a:off x="1721807" y="619718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454230" y="6197181"/>
            <a:ext cx="37305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可從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方面解決／</a:t>
            </a:r>
            <a:r>
              <a:rPr lang="en-US" altLang="zh-TW" i="1" dirty="0" smtClean="0"/>
              <a:t> </a:t>
            </a:r>
          </a:p>
          <a:p>
            <a:pPr>
              <a:defRPr/>
            </a:pPr>
            <a:r>
              <a:rPr lang="zh-TW" altLang="en-US" i="1" dirty="0" smtClean="0"/>
              <a:t>較好的方法是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，因為</a:t>
            </a:r>
            <a:r>
              <a:rPr lang="en-US" altLang="zh-TW" i="1" dirty="0" smtClean="0"/>
              <a:t>……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134798" y="2873877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即時／最終</a:t>
            </a:r>
            <a:r>
              <a:rPr lang="zh-TW" altLang="en-US" b="1" dirty="0"/>
              <a:t>結果</a:t>
            </a:r>
            <a:endParaRPr lang="en-US" altLang="zh-TW" b="1" dirty="0"/>
          </a:p>
        </p:txBody>
      </p:sp>
      <p:sp>
        <p:nvSpPr>
          <p:cNvPr id="25" name="Rectangle 24"/>
          <p:cNvSpPr/>
          <p:nvPr/>
        </p:nvSpPr>
        <p:spPr>
          <a:xfrm>
            <a:off x="4454230" y="2873877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所以／因此／以致／因而／就</a:t>
            </a:r>
            <a:r>
              <a:rPr lang="en-US" altLang="zh-TW" i="1" dirty="0"/>
              <a:t>……</a:t>
            </a:r>
            <a:endParaRPr lang="en-US" altLang="zh-TW" dirty="0"/>
          </a:p>
        </p:txBody>
      </p:sp>
      <p:sp>
        <p:nvSpPr>
          <p:cNvPr id="28" name="Rectangle 27"/>
          <p:cNvSpPr/>
          <p:nvPr/>
        </p:nvSpPr>
        <p:spPr>
          <a:xfrm>
            <a:off x="1721807" y="178245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概述解決</a:t>
            </a:r>
            <a:r>
              <a:rPr lang="zh-TW" altLang="en-US" b="1" dirty="0"/>
              <a:t>方法</a:t>
            </a:r>
            <a:endParaRPr lang="en-US" altLang="zh-TW" b="1" dirty="0"/>
          </a:p>
        </p:txBody>
      </p:sp>
      <p:sp>
        <p:nvSpPr>
          <p:cNvPr id="29" name="Rectangle 28"/>
          <p:cNvSpPr/>
          <p:nvPr/>
        </p:nvSpPr>
        <p:spPr>
          <a:xfrm>
            <a:off x="4454230" y="1782457"/>
            <a:ext cx="2159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解決方法有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30" name="Rectangle 23"/>
          <p:cNvSpPr/>
          <p:nvPr/>
        </p:nvSpPr>
        <p:spPr>
          <a:xfrm>
            <a:off x="2454478" y="3144405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/>
              <a:t>闡述</a:t>
            </a:r>
            <a:endParaRPr lang="en-US" altLang="zh-TW" b="1" dirty="0"/>
          </a:p>
        </p:txBody>
      </p:sp>
      <p:sp>
        <p:nvSpPr>
          <p:cNvPr id="33" name="Rectangle 24"/>
          <p:cNvSpPr/>
          <p:nvPr/>
        </p:nvSpPr>
        <p:spPr>
          <a:xfrm>
            <a:off x="4454230" y="3167555"/>
            <a:ext cx="5519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34" name="Rectangle 12"/>
          <p:cNvSpPr/>
          <p:nvPr/>
        </p:nvSpPr>
        <p:spPr>
          <a:xfrm>
            <a:off x="4454230" y="4938952"/>
            <a:ext cx="10054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可以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35" name="Rectangle 14"/>
          <p:cNvSpPr/>
          <p:nvPr/>
        </p:nvSpPr>
        <p:spPr>
          <a:xfrm>
            <a:off x="1721807" y="493895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解決方法</a:t>
            </a:r>
            <a:endParaRPr lang="en-US" altLang="zh-TW" b="1" dirty="0" smtClean="0"/>
          </a:p>
        </p:txBody>
      </p:sp>
      <p:sp>
        <p:nvSpPr>
          <p:cNvPr id="36" name="Rectangle 15"/>
          <p:cNvSpPr/>
          <p:nvPr/>
        </p:nvSpPr>
        <p:spPr>
          <a:xfrm>
            <a:off x="1773218" y="5225405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7" name="Rectangle 16"/>
          <p:cNvSpPr/>
          <p:nvPr/>
        </p:nvSpPr>
        <p:spPr>
          <a:xfrm>
            <a:off x="4454230" y="5225405"/>
            <a:ext cx="79560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38" name="Rectangle 23"/>
          <p:cNvSpPr/>
          <p:nvPr/>
        </p:nvSpPr>
        <p:spPr>
          <a:xfrm>
            <a:off x="2134798" y="5535499"/>
            <a:ext cx="21467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即時／最終</a:t>
            </a:r>
            <a:r>
              <a:rPr lang="zh-TW" altLang="en-US" b="1" dirty="0"/>
              <a:t>結果</a:t>
            </a:r>
            <a:endParaRPr lang="en-US" altLang="zh-TW" b="1" dirty="0"/>
          </a:p>
        </p:txBody>
      </p:sp>
      <p:sp>
        <p:nvSpPr>
          <p:cNvPr id="39" name="Rectangle 24"/>
          <p:cNvSpPr/>
          <p:nvPr/>
        </p:nvSpPr>
        <p:spPr>
          <a:xfrm>
            <a:off x="4454230" y="5535499"/>
            <a:ext cx="35445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所以／因此／以致／因而／就</a:t>
            </a:r>
            <a:r>
              <a:rPr lang="en-US" altLang="zh-TW" i="1" dirty="0"/>
              <a:t>……</a:t>
            </a:r>
            <a:endParaRPr lang="en-US" altLang="zh-TW" dirty="0"/>
          </a:p>
        </p:txBody>
      </p:sp>
      <p:sp>
        <p:nvSpPr>
          <p:cNvPr id="40" name="Rectangle 23"/>
          <p:cNvSpPr/>
          <p:nvPr/>
        </p:nvSpPr>
        <p:spPr>
          <a:xfrm>
            <a:off x="2454478" y="5829177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/>
              <a:t>闡述</a:t>
            </a:r>
            <a:endParaRPr lang="en-US" altLang="zh-TW" b="1" dirty="0"/>
          </a:p>
        </p:txBody>
      </p:sp>
      <p:sp>
        <p:nvSpPr>
          <p:cNvPr id="41" name="Rectangle 24"/>
          <p:cNvSpPr/>
          <p:nvPr/>
        </p:nvSpPr>
        <p:spPr>
          <a:xfrm>
            <a:off x="4454230" y="5829177"/>
            <a:ext cx="5519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</a:t>
            </a:r>
            <a:endParaRPr lang="en-US" altLang="zh-TW" dirty="0"/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6" name="Rectangle 27"/>
          <p:cNvSpPr/>
          <p:nvPr/>
        </p:nvSpPr>
        <p:spPr>
          <a:xfrm>
            <a:off x="1735307" y="2027457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第一個角度</a:t>
            </a:r>
            <a:endParaRPr lang="en-US" altLang="zh-TW" b="1" dirty="0"/>
          </a:p>
        </p:txBody>
      </p:sp>
      <p:sp>
        <p:nvSpPr>
          <p:cNvPr id="47" name="Rectangle 28"/>
          <p:cNvSpPr/>
          <p:nvPr/>
        </p:nvSpPr>
        <p:spPr>
          <a:xfrm>
            <a:off x="4454230" y="2027457"/>
            <a:ext cx="23903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第一／首先，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8" name="Rectangle 12"/>
          <p:cNvSpPr/>
          <p:nvPr/>
        </p:nvSpPr>
        <p:spPr>
          <a:xfrm>
            <a:off x="4454230" y="4684304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9" name="Rectangle 14"/>
          <p:cNvSpPr/>
          <p:nvPr/>
        </p:nvSpPr>
        <p:spPr>
          <a:xfrm>
            <a:off x="1721807" y="468430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</p:spTree>
    <p:extLst>
      <p:ext uri="{BB962C8B-B14F-4D97-AF65-F5344CB8AC3E}">
        <p14:creationId xmlns:p14="http://schemas.microsoft.com/office/powerpoint/2010/main" val="1552917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graphicFrame>
        <p:nvGraphicFramePr>
          <p:cNvPr id="3" name="資料庫圖表 2"/>
          <p:cNvGraphicFramePr/>
          <p:nvPr>
            <p:extLst/>
          </p:nvPr>
        </p:nvGraphicFramePr>
        <p:xfrm>
          <a:off x="705272" y="801097"/>
          <a:ext cx="10869412" cy="51099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群組 4"/>
          <p:cNvGrpSpPr/>
          <p:nvPr/>
        </p:nvGrpSpPr>
        <p:grpSpPr>
          <a:xfrm>
            <a:off x="7016468" y="404192"/>
            <a:ext cx="2124000" cy="768618"/>
            <a:chOff x="146805" y="2396350"/>
            <a:chExt cx="2730634" cy="594270"/>
          </a:xfrm>
        </p:grpSpPr>
        <p:sp>
          <p:nvSpPr>
            <p:cNvPr id="6" name="手繪多邊形 5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53570" y="2396737"/>
              <a:ext cx="2723869" cy="45212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面對的困難是</a:t>
              </a:r>
              <a:r>
                <a:rPr lang="en-US" altLang="zh-TW" sz="1600" b="1" i="1" dirty="0">
                  <a:latin typeface="+mn-ea"/>
                </a:rPr>
                <a:t>…… </a:t>
              </a:r>
              <a:r>
                <a:rPr lang="zh-TW" altLang="en-US" sz="1600" b="1" i="1" dirty="0" smtClean="0">
                  <a:latin typeface="+mn-ea"/>
                </a:rPr>
                <a:t>／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面對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" name="群組 7"/>
          <p:cNvGrpSpPr/>
          <p:nvPr/>
        </p:nvGrpSpPr>
        <p:grpSpPr>
          <a:xfrm>
            <a:off x="7402152" y="1098703"/>
            <a:ext cx="1980000" cy="414377"/>
            <a:chOff x="146805" y="2368772"/>
            <a:chExt cx="2730635" cy="621848"/>
          </a:xfrm>
        </p:grpSpPr>
        <p:sp>
          <p:nvSpPr>
            <p:cNvPr id="9" name="手繪多邊形 8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53570" y="2368772"/>
              <a:ext cx="2723870" cy="50806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解決</a:t>
              </a:r>
              <a:r>
                <a:rPr lang="zh-TW" altLang="en-US" sz="1600" b="1" i="1" dirty="0" smtClean="0">
                  <a:latin typeface="+mn-ea"/>
                </a:rPr>
                <a:t>方法有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1" name="群組 10"/>
          <p:cNvGrpSpPr/>
          <p:nvPr/>
        </p:nvGrpSpPr>
        <p:grpSpPr>
          <a:xfrm flipH="1">
            <a:off x="1057123" y="2790558"/>
            <a:ext cx="1692000" cy="432000"/>
            <a:chOff x="146805" y="2396350"/>
            <a:chExt cx="2730634" cy="594270"/>
          </a:xfrm>
        </p:grpSpPr>
        <p:sp>
          <p:nvSpPr>
            <p:cNvPr id="12" name="手繪多邊形 11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53570" y="2606486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4" name="群組 13"/>
          <p:cNvGrpSpPr/>
          <p:nvPr/>
        </p:nvGrpSpPr>
        <p:grpSpPr>
          <a:xfrm>
            <a:off x="2794078" y="2264712"/>
            <a:ext cx="1584000" cy="957846"/>
            <a:chOff x="146805" y="2200038"/>
            <a:chExt cx="2730634" cy="790582"/>
          </a:xfrm>
        </p:grpSpPr>
        <p:sp>
          <p:nvSpPr>
            <p:cNvPr id="15" name="手繪多邊形 14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53571" y="2200038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是／要／會／因為／例如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20" name="群組 19"/>
          <p:cNvGrpSpPr/>
          <p:nvPr/>
        </p:nvGrpSpPr>
        <p:grpSpPr>
          <a:xfrm>
            <a:off x="6196064" y="2264712"/>
            <a:ext cx="1584000" cy="957846"/>
            <a:chOff x="146805" y="2200038"/>
            <a:chExt cx="2730634" cy="790582"/>
          </a:xfrm>
        </p:grpSpPr>
        <p:sp>
          <p:nvSpPr>
            <p:cNvPr id="21" name="手繪多邊形 2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53571" y="2200038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是／要／會／因為／例如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9791008" y="2264712"/>
            <a:ext cx="1584000" cy="957846"/>
            <a:chOff x="146805" y="2200038"/>
            <a:chExt cx="2730634" cy="790582"/>
          </a:xfrm>
        </p:grpSpPr>
        <p:sp>
          <p:nvSpPr>
            <p:cNvPr id="27" name="手繪多邊形 2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53571" y="2200038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是／要／會／因為／例如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29" name="群組 28"/>
          <p:cNvGrpSpPr/>
          <p:nvPr/>
        </p:nvGrpSpPr>
        <p:grpSpPr>
          <a:xfrm flipH="1">
            <a:off x="40957" y="3258994"/>
            <a:ext cx="1764000" cy="957842"/>
            <a:chOff x="146805" y="2200039"/>
            <a:chExt cx="2730633" cy="790579"/>
          </a:xfrm>
        </p:grpSpPr>
        <p:sp>
          <p:nvSpPr>
            <p:cNvPr id="30" name="手繪多邊形 29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63" name="群組 62"/>
          <p:cNvGrpSpPr/>
          <p:nvPr/>
        </p:nvGrpSpPr>
        <p:grpSpPr>
          <a:xfrm flipH="1">
            <a:off x="2279175" y="3258994"/>
            <a:ext cx="1764000" cy="957843"/>
            <a:chOff x="146805" y="2200040"/>
            <a:chExt cx="2730633" cy="790580"/>
          </a:xfrm>
        </p:grpSpPr>
        <p:sp>
          <p:nvSpPr>
            <p:cNvPr id="64" name="手繪多邊形 6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53570" y="2200040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4" name="群組 83"/>
          <p:cNvGrpSpPr/>
          <p:nvPr/>
        </p:nvGrpSpPr>
        <p:grpSpPr>
          <a:xfrm flipH="1">
            <a:off x="4176718" y="3258994"/>
            <a:ext cx="1764000" cy="957842"/>
            <a:chOff x="146805" y="2200039"/>
            <a:chExt cx="2730633" cy="790579"/>
          </a:xfrm>
        </p:grpSpPr>
        <p:sp>
          <p:nvSpPr>
            <p:cNvPr id="85" name="手繪多邊形 84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7" name="群組 86"/>
          <p:cNvGrpSpPr/>
          <p:nvPr/>
        </p:nvGrpSpPr>
        <p:grpSpPr>
          <a:xfrm flipH="1">
            <a:off x="7135666" y="3258994"/>
            <a:ext cx="1764000" cy="957842"/>
            <a:chOff x="146805" y="2200039"/>
            <a:chExt cx="2730633" cy="790579"/>
          </a:xfrm>
        </p:grpSpPr>
        <p:sp>
          <p:nvSpPr>
            <p:cNvPr id="88" name="手繪多邊形 87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90" name="群組 89"/>
          <p:cNvGrpSpPr/>
          <p:nvPr/>
        </p:nvGrpSpPr>
        <p:grpSpPr>
          <a:xfrm>
            <a:off x="10235498" y="3258994"/>
            <a:ext cx="1764000" cy="957842"/>
            <a:chOff x="146805" y="2200039"/>
            <a:chExt cx="2730633" cy="790579"/>
          </a:xfrm>
        </p:grpSpPr>
        <p:sp>
          <p:nvSpPr>
            <p:cNvPr id="91" name="手繪多邊形 90"/>
            <p:cNvSpPr/>
            <p:nvPr/>
          </p:nvSpPr>
          <p:spPr>
            <a:xfrm>
              <a:off x="146805" y="2396348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53570" y="2200039"/>
              <a:ext cx="2723868" cy="68588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96" name="群組 95"/>
          <p:cNvGrpSpPr/>
          <p:nvPr/>
        </p:nvGrpSpPr>
        <p:grpSpPr>
          <a:xfrm flipH="1">
            <a:off x="7824642" y="4785201"/>
            <a:ext cx="2196000" cy="584775"/>
            <a:chOff x="512805" y="1690181"/>
            <a:chExt cx="1834559" cy="584775"/>
          </a:xfrm>
        </p:grpSpPr>
        <p:sp>
          <p:nvSpPr>
            <p:cNvPr id="97" name="手繪多邊形 96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05" name="群組 104"/>
          <p:cNvGrpSpPr/>
          <p:nvPr/>
        </p:nvGrpSpPr>
        <p:grpSpPr>
          <a:xfrm>
            <a:off x="2174135" y="4466583"/>
            <a:ext cx="2196000" cy="584775"/>
            <a:chOff x="512805" y="1690181"/>
            <a:chExt cx="1834559" cy="584775"/>
          </a:xfrm>
        </p:grpSpPr>
        <p:sp>
          <p:nvSpPr>
            <p:cNvPr id="106" name="手繪多邊形 105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08" name="群組 107"/>
          <p:cNvGrpSpPr/>
          <p:nvPr/>
        </p:nvGrpSpPr>
        <p:grpSpPr>
          <a:xfrm>
            <a:off x="-21930" y="4466583"/>
            <a:ext cx="2196000" cy="584775"/>
            <a:chOff x="512805" y="1690181"/>
            <a:chExt cx="1834559" cy="584775"/>
          </a:xfrm>
        </p:grpSpPr>
        <p:sp>
          <p:nvSpPr>
            <p:cNvPr id="109" name="手繪多邊形 108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12" name="群組 111"/>
          <p:cNvGrpSpPr/>
          <p:nvPr/>
        </p:nvGrpSpPr>
        <p:grpSpPr>
          <a:xfrm>
            <a:off x="33495" y="5716754"/>
            <a:ext cx="1834559" cy="721838"/>
            <a:chOff x="512805" y="1640437"/>
            <a:chExt cx="1834559" cy="721838"/>
          </a:xfrm>
        </p:grpSpPr>
        <p:sp>
          <p:nvSpPr>
            <p:cNvPr id="113" name="手繪多邊形 112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15" name="群組 114"/>
          <p:cNvGrpSpPr/>
          <p:nvPr/>
        </p:nvGrpSpPr>
        <p:grpSpPr>
          <a:xfrm>
            <a:off x="1974862" y="5725315"/>
            <a:ext cx="1834559" cy="721838"/>
            <a:chOff x="512805" y="1640437"/>
            <a:chExt cx="1834559" cy="721838"/>
          </a:xfrm>
        </p:grpSpPr>
        <p:sp>
          <p:nvSpPr>
            <p:cNvPr id="116" name="手繪多邊形 115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19" name="群組 118"/>
          <p:cNvGrpSpPr/>
          <p:nvPr/>
        </p:nvGrpSpPr>
        <p:grpSpPr>
          <a:xfrm>
            <a:off x="3858757" y="5731469"/>
            <a:ext cx="1834559" cy="721838"/>
            <a:chOff x="512805" y="1640437"/>
            <a:chExt cx="1834559" cy="721838"/>
          </a:xfrm>
        </p:grpSpPr>
        <p:sp>
          <p:nvSpPr>
            <p:cNvPr id="120" name="手繪多邊形 119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22" name="群組 121"/>
          <p:cNvGrpSpPr/>
          <p:nvPr/>
        </p:nvGrpSpPr>
        <p:grpSpPr>
          <a:xfrm>
            <a:off x="5800124" y="5740030"/>
            <a:ext cx="1834559" cy="721838"/>
            <a:chOff x="512805" y="1640437"/>
            <a:chExt cx="1834559" cy="721838"/>
          </a:xfrm>
        </p:grpSpPr>
        <p:sp>
          <p:nvSpPr>
            <p:cNvPr id="123" name="手繪多邊形 122"/>
            <p:cNvSpPr/>
            <p:nvPr/>
          </p:nvSpPr>
          <p:spPr>
            <a:xfrm flipH="1" flipV="1">
              <a:off x="548086" y="1640437"/>
              <a:ext cx="1799278" cy="720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 flipH="1">
              <a:off x="512805" y="1777500"/>
              <a:ext cx="1831451" cy="584775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所以／因此／以致／因而／就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53" name="群組 152"/>
          <p:cNvGrpSpPr/>
          <p:nvPr/>
        </p:nvGrpSpPr>
        <p:grpSpPr>
          <a:xfrm flipH="1">
            <a:off x="8062176" y="5632665"/>
            <a:ext cx="3388662" cy="720000"/>
            <a:chOff x="146805" y="2396350"/>
            <a:chExt cx="2730634" cy="594270"/>
          </a:xfrm>
        </p:grpSpPr>
        <p:sp>
          <p:nvSpPr>
            <p:cNvPr id="154" name="手繪多邊形 15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55" name="矩形 154"/>
            <p:cNvSpPr/>
            <p:nvPr/>
          </p:nvSpPr>
          <p:spPr>
            <a:xfrm>
              <a:off x="153570" y="2403262"/>
              <a:ext cx="2723869" cy="482659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總括而言，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可從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方面</a:t>
              </a:r>
              <a:r>
                <a:rPr lang="zh-TW" altLang="en-US" sz="1600" b="1" i="1" dirty="0" smtClean="0">
                  <a:latin typeface="+mn-ea"/>
                </a:rPr>
                <a:t>解決／</a:t>
              </a:r>
              <a:r>
                <a:rPr lang="en-US" altLang="zh-TW" sz="1600" b="1" i="1" dirty="0" smtClean="0">
                  <a:latin typeface="+mn-ea"/>
                </a:rPr>
                <a:t> </a:t>
              </a:r>
              <a:endParaRPr lang="en-US" altLang="zh-TW" sz="1600" b="1" i="1" dirty="0">
                <a:latin typeface="+mn-ea"/>
              </a:endParaRPr>
            </a:p>
            <a:p>
              <a:pPr algn="ctr"/>
              <a:r>
                <a:rPr lang="zh-TW" altLang="en-US" sz="1600" b="1" i="1" dirty="0">
                  <a:latin typeface="+mn-ea"/>
                </a:rPr>
                <a:t>較好的方法是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，因為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56" name="群組 155"/>
          <p:cNvGrpSpPr/>
          <p:nvPr/>
        </p:nvGrpSpPr>
        <p:grpSpPr>
          <a:xfrm>
            <a:off x="4737351" y="1605036"/>
            <a:ext cx="1440000" cy="720000"/>
            <a:chOff x="146805" y="2396350"/>
            <a:chExt cx="2730634" cy="594270"/>
          </a:xfrm>
        </p:grpSpPr>
        <p:sp>
          <p:nvSpPr>
            <p:cNvPr id="157" name="手繪多邊形 15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58" name="矩形 157"/>
            <p:cNvSpPr/>
            <p:nvPr/>
          </p:nvSpPr>
          <p:spPr>
            <a:xfrm>
              <a:off x="153571" y="2403263"/>
              <a:ext cx="2723868" cy="482659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j-ea"/>
                </a:rPr>
                <a:t>第一／首先</a:t>
              </a:r>
              <a:r>
                <a:rPr lang="zh-TW" altLang="en-US" sz="1600" b="1" i="1" dirty="0">
                  <a:latin typeface="+mj-ea"/>
                </a:rPr>
                <a:t>，</a:t>
              </a:r>
              <a:r>
                <a:rPr lang="en-US" altLang="zh-TW" sz="1600" b="1" i="1" dirty="0">
                  <a:latin typeface="+mj-ea"/>
                </a:rPr>
                <a:t/>
              </a:r>
              <a:br>
                <a:rPr lang="en-US" altLang="zh-TW" sz="1600" b="1" i="1" dirty="0">
                  <a:latin typeface="+mj-ea"/>
                </a:rPr>
              </a:br>
              <a:r>
                <a:rPr lang="en-US" altLang="zh-TW" sz="1600" b="1" i="1" dirty="0" smtClean="0">
                  <a:latin typeface="+mj-ea"/>
                </a:rPr>
                <a:t>……</a:t>
              </a:r>
              <a:r>
                <a:rPr lang="zh-TW" altLang="en-US" sz="1600" b="1" i="1" dirty="0">
                  <a:latin typeface="+mj-ea"/>
                </a:rPr>
                <a:t>方面</a:t>
              </a:r>
            </a:p>
          </p:txBody>
        </p:sp>
      </p:grpSp>
      <p:grpSp>
        <p:nvGrpSpPr>
          <p:cNvPr id="160" name="群組 159"/>
          <p:cNvGrpSpPr/>
          <p:nvPr/>
        </p:nvGrpSpPr>
        <p:grpSpPr>
          <a:xfrm>
            <a:off x="9313422" y="1605036"/>
            <a:ext cx="1440000" cy="720000"/>
            <a:chOff x="146805" y="2396350"/>
            <a:chExt cx="2730634" cy="594270"/>
          </a:xfrm>
        </p:grpSpPr>
        <p:sp>
          <p:nvSpPr>
            <p:cNvPr id="161" name="手繪多邊形 16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2" name="矩形 161"/>
            <p:cNvSpPr/>
            <p:nvPr/>
          </p:nvSpPr>
          <p:spPr>
            <a:xfrm>
              <a:off x="153571" y="2403263"/>
              <a:ext cx="2723868" cy="482659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j-ea"/>
                </a:rPr>
                <a:t>第二，</a:t>
              </a:r>
              <a:r>
                <a:rPr lang="en-US" altLang="zh-TW" sz="1600" b="1" i="1" dirty="0" smtClean="0">
                  <a:latin typeface="+mj-ea"/>
                </a:rPr>
                <a:t/>
              </a:r>
              <a:br>
                <a:rPr lang="en-US" altLang="zh-TW" sz="1600" b="1" i="1" dirty="0" smtClean="0">
                  <a:latin typeface="+mj-ea"/>
                </a:rPr>
              </a:br>
              <a:r>
                <a:rPr lang="en-US" altLang="zh-TW" sz="1600" b="1" i="1" dirty="0" smtClean="0">
                  <a:latin typeface="+mj-ea"/>
                </a:rPr>
                <a:t>……</a:t>
              </a:r>
              <a:r>
                <a:rPr lang="zh-TW" altLang="en-US" sz="1600" b="1" i="1" dirty="0">
                  <a:latin typeface="+mj-ea"/>
                </a:rPr>
                <a:t>方面</a:t>
              </a:r>
            </a:p>
          </p:txBody>
        </p:sp>
      </p:grpSp>
      <p:grpSp>
        <p:nvGrpSpPr>
          <p:cNvPr id="163" name="群組 162"/>
          <p:cNvGrpSpPr/>
          <p:nvPr/>
        </p:nvGrpSpPr>
        <p:grpSpPr>
          <a:xfrm flipH="1">
            <a:off x="4471158" y="2790558"/>
            <a:ext cx="1692000" cy="432000"/>
            <a:chOff x="146805" y="2396350"/>
            <a:chExt cx="2730634" cy="594270"/>
          </a:xfrm>
        </p:grpSpPr>
        <p:sp>
          <p:nvSpPr>
            <p:cNvPr id="164" name="手繪多邊形 16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153570" y="2606486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66" name="群組 165"/>
          <p:cNvGrpSpPr/>
          <p:nvPr/>
        </p:nvGrpSpPr>
        <p:grpSpPr>
          <a:xfrm flipH="1">
            <a:off x="8045707" y="2790558"/>
            <a:ext cx="1692000" cy="432000"/>
            <a:chOff x="146805" y="2396350"/>
            <a:chExt cx="2730634" cy="594270"/>
          </a:xfrm>
        </p:grpSpPr>
        <p:sp>
          <p:nvSpPr>
            <p:cNvPr id="167" name="手繪多邊形 16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68" name="矩形 167"/>
            <p:cNvSpPr/>
            <p:nvPr/>
          </p:nvSpPr>
          <p:spPr>
            <a:xfrm>
              <a:off x="153570" y="2606486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150" name="群組 149"/>
          <p:cNvGrpSpPr/>
          <p:nvPr/>
        </p:nvGrpSpPr>
        <p:grpSpPr>
          <a:xfrm flipH="1">
            <a:off x="10011482" y="4785201"/>
            <a:ext cx="2196000" cy="584775"/>
            <a:chOff x="512805" y="1690181"/>
            <a:chExt cx="1834559" cy="584775"/>
          </a:xfrm>
        </p:grpSpPr>
        <p:sp>
          <p:nvSpPr>
            <p:cNvPr id="151" name="手繪多邊形 150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52" name="矩形 151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59" name="群組 158"/>
          <p:cNvGrpSpPr/>
          <p:nvPr/>
        </p:nvGrpSpPr>
        <p:grpSpPr>
          <a:xfrm>
            <a:off x="4366415" y="4466583"/>
            <a:ext cx="2196000" cy="584775"/>
            <a:chOff x="512805" y="1690181"/>
            <a:chExt cx="1834559" cy="584775"/>
          </a:xfrm>
        </p:grpSpPr>
        <p:sp>
          <p:nvSpPr>
            <p:cNvPr id="170" name="手繪多邊形 169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71" name="矩形 170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81" name="群組 180"/>
          <p:cNvGrpSpPr/>
          <p:nvPr/>
        </p:nvGrpSpPr>
        <p:grpSpPr>
          <a:xfrm flipH="1">
            <a:off x="4939666" y="6343682"/>
            <a:ext cx="2196000" cy="584775"/>
            <a:chOff x="512805" y="1690181"/>
            <a:chExt cx="1834559" cy="584775"/>
          </a:xfrm>
        </p:grpSpPr>
        <p:sp>
          <p:nvSpPr>
            <p:cNvPr id="182" name="手繪多邊形 181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83" name="矩形 182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84" name="群組 183"/>
          <p:cNvGrpSpPr/>
          <p:nvPr/>
        </p:nvGrpSpPr>
        <p:grpSpPr>
          <a:xfrm flipH="1">
            <a:off x="7126506" y="6343682"/>
            <a:ext cx="2196000" cy="584775"/>
            <a:chOff x="512805" y="1690181"/>
            <a:chExt cx="1834559" cy="584775"/>
          </a:xfrm>
        </p:grpSpPr>
        <p:sp>
          <p:nvSpPr>
            <p:cNvPr id="185" name="手繪多邊形 184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86" name="矩形 185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87" name="群組 186"/>
          <p:cNvGrpSpPr/>
          <p:nvPr/>
        </p:nvGrpSpPr>
        <p:grpSpPr>
          <a:xfrm flipH="1">
            <a:off x="527029" y="6343682"/>
            <a:ext cx="2196000" cy="584775"/>
            <a:chOff x="512805" y="1690181"/>
            <a:chExt cx="1834559" cy="584775"/>
          </a:xfrm>
        </p:grpSpPr>
        <p:sp>
          <p:nvSpPr>
            <p:cNvPr id="188" name="手繪多邊形 187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89" name="矩形 188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190" name="群組 189"/>
          <p:cNvGrpSpPr/>
          <p:nvPr/>
        </p:nvGrpSpPr>
        <p:grpSpPr>
          <a:xfrm flipH="1">
            <a:off x="2713869" y="6343682"/>
            <a:ext cx="2196000" cy="584775"/>
            <a:chOff x="512805" y="1690181"/>
            <a:chExt cx="1834559" cy="584775"/>
          </a:xfrm>
        </p:grpSpPr>
        <p:sp>
          <p:nvSpPr>
            <p:cNvPr id="191" name="手繪多邊形 190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192" name="矩形 191"/>
            <p:cNvSpPr/>
            <p:nvPr/>
          </p:nvSpPr>
          <p:spPr>
            <a:xfrm flipH="1">
              <a:off x="512805" y="1690181"/>
              <a:ext cx="1831451" cy="584775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是／要／會／例如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sp>
        <p:nvSpPr>
          <p:cNvPr id="16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18398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6" name="群組 45"/>
          <p:cNvGrpSpPr/>
          <p:nvPr/>
        </p:nvGrpSpPr>
        <p:grpSpPr>
          <a:xfrm>
            <a:off x="3068558" y="1483228"/>
            <a:ext cx="6054884" cy="4090652"/>
            <a:chOff x="1625343" y="1483228"/>
            <a:chExt cx="6054884" cy="4090652"/>
          </a:xfrm>
        </p:grpSpPr>
        <p:grpSp>
          <p:nvGrpSpPr>
            <p:cNvPr id="47" name="群組 46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58" name="向右箭號 57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59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48" name="群組 47"/>
            <p:cNvGrpSpPr/>
            <p:nvPr/>
          </p:nvGrpSpPr>
          <p:grpSpPr>
            <a:xfrm>
              <a:off x="4728227" y="1483228"/>
              <a:ext cx="2952000" cy="4090652"/>
              <a:chOff x="4728227" y="1784178"/>
              <a:chExt cx="2845942" cy="4541560"/>
            </a:xfrm>
          </p:grpSpPr>
          <p:grpSp>
            <p:nvGrpSpPr>
              <p:cNvPr id="54" name="群組 53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56" name="圖片 55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57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5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79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49" name="群組 48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50" name="群組 49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52" name="圖片 51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5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5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724896" y="4810567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53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24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414692"/>
            <a:ext cx="9324000" cy="144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早前我答應了會和家人在中秋節聚餐，但現在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有朋友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邀請我同一天去觀賞一年一度的燈飾滙演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，我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應怎麼辦？</a:t>
            </a: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08002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3839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早前我答應了會和家人在中秋節聚餐，但現在有朋友邀請我同一天去觀賞一年一度的燈飾滙演，我應怎麼辦？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25</a:t>
            </a:fld>
            <a:endParaRPr lang="en-US" dirty="0"/>
          </a:p>
        </p:txBody>
      </p:sp>
      <p:sp>
        <p:nvSpPr>
          <p:cNvPr id="40" name="Freeform 19"/>
          <p:cNvSpPr/>
          <p:nvPr/>
        </p:nvSpPr>
        <p:spPr>
          <a:xfrm>
            <a:off x="310610" y="1675724"/>
            <a:ext cx="2844000" cy="1440000"/>
          </a:xfrm>
          <a:prstGeom prst="wedgeRoundRectCallout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smtClean="0"/>
              <a:t>主題：</a:t>
            </a:r>
            <a:r>
              <a:rPr lang="zh-TW" altLang="en-US" b="1" i="1" dirty="0">
                <a:latin typeface="+mn-ea"/>
              </a:rPr>
              <a:t>要說明甚麼問題？</a:t>
            </a:r>
            <a:r>
              <a:rPr lang="zh-TW" altLang="en-US" b="1" i="1" dirty="0" smtClean="0">
                <a:latin typeface="+mn-ea"/>
              </a:rPr>
              <a:t>他／他們</a:t>
            </a:r>
            <a:r>
              <a:rPr lang="zh-TW" altLang="en-US" b="1" i="1" dirty="0">
                <a:latin typeface="+mn-ea"/>
              </a:rPr>
              <a:t>本來的目標是甚麼？不過</a:t>
            </a:r>
            <a:r>
              <a:rPr lang="zh-TW" altLang="en-US" b="1" i="1" dirty="0" smtClean="0">
                <a:latin typeface="+mn-ea"/>
              </a:rPr>
              <a:t>他／他們</a:t>
            </a:r>
            <a:r>
              <a:rPr lang="zh-TW" altLang="en-US" b="1" i="1" dirty="0">
                <a:latin typeface="+mn-ea"/>
              </a:rPr>
              <a:t>遇到甚麼</a:t>
            </a:r>
            <a:r>
              <a:rPr lang="zh-TW" altLang="en-US" b="1" i="1" dirty="0" smtClean="0">
                <a:latin typeface="+mn-ea"/>
              </a:rPr>
              <a:t>困難／阻礙？</a:t>
            </a:r>
            <a:r>
              <a:rPr lang="en-US" altLang="zh-TW" b="1" i="1" dirty="0" smtClean="0">
                <a:latin typeface="+mn-ea"/>
              </a:rPr>
              <a:t>……</a:t>
            </a:r>
            <a:r>
              <a:rPr lang="zh-TW" altLang="en-US" b="1" i="1" dirty="0" smtClean="0">
                <a:latin typeface="+mn-ea"/>
              </a:rPr>
              <a:t>有</a:t>
            </a:r>
            <a:r>
              <a:rPr lang="zh-TW" altLang="en-US" b="1" i="1" dirty="0">
                <a:latin typeface="+mn-ea"/>
              </a:rPr>
              <a:t>甚麼解決方法？</a:t>
            </a:r>
          </a:p>
        </p:txBody>
      </p:sp>
      <p:sp>
        <p:nvSpPr>
          <p:cNvPr id="41" name="Freeform 19"/>
          <p:cNvSpPr/>
          <p:nvPr/>
        </p:nvSpPr>
        <p:spPr>
          <a:xfrm>
            <a:off x="3538847" y="1675723"/>
            <a:ext cx="4608000" cy="1440000"/>
          </a:xfrm>
          <a:prstGeom prst="wedgeRoundRectCallout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kern="1200" dirty="0" smtClean="0"/>
              <a:t>已有知識：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42" name="Freeform 19"/>
          <p:cNvSpPr/>
          <p:nvPr/>
        </p:nvSpPr>
        <p:spPr>
          <a:xfrm>
            <a:off x="8747084" y="1675724"/>
            <a:ext cx="2628000" cy="828000"/>
          </a:xfrm>
          <a:prstGeom prst="wedgeRoundRectCallout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dirty="0" smtClean="0"/>
              <a:t>歸納：</a:t>
            </a:r>
            <a:r>
              <a:rPr lang="zh-TW" altLang="en-US" b="1" i="1" dirty="0">
                <a:latin typeface="+mn-ea"/>
              </a:rPr>
              <a:t>我應如何歸納我的內容</a:t>
            </a:r>
            <a:r>
              <a:rPr lang="zh-TW" altLang="en-US" b="1" i="1" dirty="0" smtClean="0">
                <a:latin typeface="+mn-ea"/>
              </a:rPr>
              <a:t>？哪</a:t>
            </a:r>
            <a:r>
              <a:rPr lang="zh-TW" altLang="en-US" b="1" i="1" dirty="0">
                <a:latin typeface="+mn-ea"/>
              </a:rPr>
              <a:t>些內容是關於同一方面？</a:t>
            </a:r>
          </a:p>
        </p:txBody>
      </p:sp>
      <p:cxnSp>
        <p:nvCxnSpPr>
          <p:cNvPr id="4" name="直線單箭頭接點 3"/>
          <p:cNvCxnSpPr>
            <a:stCxn id="56" idx="2"/>
            <a:endCxn id="78" idx="0"/>
          </p:cNvCxnSpPr>
          <p:nvPr/>
        </p:nvCxnSpPr>
        <p:spPr>
          <a:xfrm flipH="1">
            <a:off x="3489533" y="4944490"/>
            <a:ext cx="337314" cy="92474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單箭頭接點 43"/>
          <p:cNvCxnSpPr>
            <a:stCxn id="34" idx="2"/>
            <a:endCxn id="16" idx="0"/>
          </p:cNvCxnSpPr>
          <p:nvPr/>
        </p:nvCxnSpPr>
        <p:spPr>
          <a:xfrm flipH="1">
            <a:off x="8051292" y="4764490"/>
            <a:ext cx="95555" cy="106819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圓角矩形 37"/>
          <p:cNvSpPr/>
          <p:nvPr/>
        </p:nvSpPr>
        <p:spPr>
          <a:xfrm>
            <a:off x="3604331" y="3370425"/>
            <a:ext cx="4644000" cy="57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圓角矩形 55"/>
          <p:cNvSpPr/>
          <p:nvPr/>
        </p:nvSpPr>
        <p:spPr>
          <a:xfrm>
            <a:off x="2818847" y="4584490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選擇與家人聚餐</a:t>
            </a:r>
          </a:p>
        </p:txBody>
      </p:sp>
      <p:sp>
        <p:nvSpPr>
          <p:cNvPr id="78" name="矩形 77"/>
          <p:cNvSpPr/>
          <p:nvPr/>
        </p:nvSpPr>
        <p:spPr>
          <a:xfrm>
            <a:off x="2679533" y="5869238"/>
            <a:ext cx="1620000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家庭</a:t>
            </a:r>
            <a:endParaRPr lang="zh-TW" altLang="en-US" sz="2800" b="1" dirty="0">
              <a:latin typeface="+mn-ea"/>
            </a:endParaRPr>
          </a:p>
        </p:txBody>
      </p:sp>
      <p:sp>
        <p:nvSpPr>
          <p:cNvPr id="34" name="圓角矩形 33"/>
          <p:cNvSpPr/>
          <p:nvPr/>
        </p:nvSpPr>
        <p:spPr>
          <a:xfrm>
            <a:off x="7138847" y="4404490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選擇與朋友聚會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5710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489533" y="3427593"/>
            <a:ext cx="48735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400" b="1" dirty="0">
                <a:solidFill>
                  <a:prstClr val="black"/>
                </a:solidFill>
                <a:latin typeface="微軟正黑體"/>
              </a:rPr>
              <a:t>兩個活動日期相撞</a:t>
            </a:r>
            <a:r>
              <a:rPr lang="zh-TW" altLang="en-US" sz="2400" b="1" dirty="0" smtClean="0">
                <a:solidFill>
                  <a:prstClr val="black"/>
                </a:solidFill>
                <a:latin typeface="微軟正黑體"/>
              </a:rPr>
              <a:t>，但</a:t>
            </a:r>
            <a:r>
              <a:rPr lang="zh-TW" altLang="en-US" sz="2400" b="1" dirty="0">
                <a:solidFill>
                  <a:prstClr val="black"/>
                </a:solidFill>
                <a:latin typeface="微軟正黑體"/>
              </a:rPr>
              <a:t>都希望出席</a:t>
            </a:r>
          </a:p>
        </p:txBody>
      </p:sp>
      <p:sp>
        <p:nvSpPr>
          <p:cNvPr id="16" name="矩形 15"/>
          <p:cNvSpPr/>
          <p:nvPr/>
        </p:nvSpPr>
        <p:spPr>
          <a:xfrm>
            <a:off x="7241292" y="5832689"/>
            <a:ext cx="1620000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朋友</a:t>
            </a:r>
            <a:endParaRPr lang="zh-TW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6910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38" grpId="0" animBg="1"/>
      <p:bldP spid="56" grpId="0" animBg="1"/>
      <p:bldP spid="78" grpId="0" animBg="1"/>
      <p:bldP spid="34" grpId="0" animBg="1"/>
      <p:bldP spid="22" grpId="0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26</a:t>
            </a:fld>
            <a:endParaRPr lang="en-US" dirty="0"/>
          </a:p>
        </p:txBody>
      </p:sp>
      <p:sp>
        <p:nvSpPr>
          <p:cNvPr id="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早前我答應了會和家人在中秋節聚餐，但現在有朋友邀請我同一天去觀賞一年一度的燈飾滙演，我應怎麼辦？</a:t>
            </a:r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建構解難組織圖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161347545"/>
              </p:ext>
            </p:extLst>
          </p:nvPr>
        </p:nvGraphicFramePr>
        <p:xfrm>
          <a:off x="2032000" y="1721050"/>
          <a:ext cx="8128000" cy="4695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5710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Freeform 19"/>
          <p:cNvSpPr/>
          <p:nvPr/>
        </p:nvSpPr>
        <p:spPr>
          <a:xfrm>
            <a:off x="1134098" y="1827941"/>
            <a:ext cx="2304000" cy="936000"/>
          </a:xfrm>
          <a:prstGeom prst="cloudCallout">
            <a:avLst/>
          </a:prstGeom>
          <a:solidFill>
            <a:srgbClr val="00B050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標記困難</a:t>
            </a:r>
            <a:endParaRPr lang="zh-TW" altLang="en-US" sz="2000" b="1" dirty="0"/>
          </a:p>
        </p:txBody>
      </p:sp>
      <p:sp>
        <p:nvSpPr>
          <p:cNvPr id="9" name="Freeform 19"/>
          <p:cNvSpPr/>
          <p:nvPr/>
        </p:nvSpPr>
        <p:spPr>
          <a:xfrm>
            <a:off x="8861608" y="1754577"/>
            <a:ext cx="2304000" cy="936000"/>
          </a:xfrm>
          <a:prstGeom prst="cloudCallout">
            <a:avLst/>
          </a:prstGeom>
          <a:solidFill>
            <a:srgbClr val="00B050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</a:t>
            </a:r>
            <a:r>
              <a:rPr lang="zh-TW" altLang="en-US" sz="2000" b="1" dirty="0"/>
              <a:t>填寫於組織圖</a:t>
            </a:r>
          </a:p>
        </p:txBody>
      </p:sp>
    </p:spTree>
    <p:extLst>
      <p:ext uri="{BB962C8B-B14F-4D97-AF65-F5344CB8AC3E}">
        <p14:creationId xmlns:p14="http://schemas.microsoft.com/office/powerpoint/2010/main" val="196671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27</a:t>
            </a:fld>
            <a:endParaRPr lang="en-US" dirty="0"/>
          </a:p>
        </p:txBody>
      </p:sp>
      <p:sp>
        <p:nvSpPr>
          <p:cNvPr id="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早前我答應了會和家人在中秋節聚餐，但現在有朋友邀請我同一天去觀賞一年一度的燈飾滙演，我應怎麼辦？</a:t>
            </a:r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建構解難組織圖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200256784"/>
              </p:ext>
            </p:extLst>
          </p:nvPr>
        </p:nvGraphicFramePr>
        <p:xfrm>
          <a:off x="2032000" y="1721050"/>
          <a:ext cx="8128000" cy="4695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Freeform 19"/>
          <p:cNvSpPr/>
          <p:nvPr/>
        </p:nvSpPr>
        <p:spPr>
          <a:xfrm>
            <a:off x="770774" y="2520033"/>
            <a:ext cx="2304000" cy="936000"/>
          </a:xfrm>
          <a:prstGeom prst="cloudCallout">
            <a:avLst/>
          </a:prstGeom>
          <a:solidFill>
            <a:srgbClr val="00B050"/>
          </a:solidFill>
          <a:ln w="762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5710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" name="圓角矩形 3"/>
          <p:cNvSpPr/>
          <p:nvPr/>
        </p:nvSpPr>
        <p:spPr>
          <a:xfrm>
            <a:off x="7478039" y="5288784"/>
            <a:ext cx="1878904" cy="1127342"/>
          </a:xfrm>
          <a:prstGeom prst="round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圓角矩形 9"/>
          <p:cNvSpPr/>
          <p:nvPr/>
        </p:nvSpPr>
        <p:spPr>
          <a:xfrm>
            <a:off x="7478039" y="3612384"/>
            <a:ext cx="1878904" cy="1127342"/>
          </a:xfrm>
          <a:prstGeom prst="round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21492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28</a:t>
            </a:fld>
            <a:endParaRPr lang="en-US" dirty="0"/>
          </a:p>
        </p:txBody>
      </p:sp>
      <p:sp>
        <p:nvSpPr>
          <p:cNvPr id="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早前我答應了會和家人在中秋節聚餐，但現在有朋友邀請我同一天去觀賞一年一度的燈飾滙演，我應怎麼辦？</a:t>
            </a:r>
          </a:p>
        </p:txBody>
      </p: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檢視好處及壞處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2635444612"/>
              </p:ext>
            </p:extLst>
          </p:nvPr>
        </p:nvGraphicFramePr>
        <p:xfrm>
          <a:off x="474563" y="1414146"/>
          <a:ext cx="1143578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7" name="Freeform 19"/>
          <p:cNvSpPr/>
          <p:nvPr/>
        </p:nvSpPr>
        <p:spPr>
          <a:xfrm>
            <a:off x="497920" y="1674371"/>
            <a:ext cx="3014783" cy="720000"/>
          </a:xfrm>
          <a:prstGeom prst="roundRect">
            <a:avLst/>
          </a:prstGeom>
          <a:solidFill>
            <a:srgbClr val="92D050"/>
          </a:solidFill>
          <a:ln w="76200">
            <a:solidFill>
              <a:srgbClr val="00B05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>
                <a:solidFill>
                  <a:schemeClr val="tx1"/>
                </a:solidFill>
              </a:rPr>
              <a:t>解釋帶來的影響</a:t>
            </a:r>
            <a:endParaRPr lang="zh-TW" altLang="en-US" sz="2000" b="1" dirty="0">
              <a:solidFill>
                <a:schemeClr val="tx1"/>
              </a:solidFill>
            </a:endParaRPr>
          </a:p>
        </p:txBody>
      </p:sp>
      <p:sp>
        <p:nvSpPr>
          <p:cNvPr id="59" name="圓角矩形 58"/>
          <p:cNvSpPr/>
          <p:nvPr/>
        </p:nvSpPr>
        <p:spPr>
          <a:xfrm>
            <a:off x="628215" y="4775602"/>
            <a:ext cx="1582550" cy="65292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0" name="圓角矩形 59"/>
          <p:cNvSpPr/>
          <p:nvPr/>
        </p:nvSpPr>
        <p:spPr>
          <a:xfrm>
            <a:off x="2607486" y="4775603"/>
            <a:ext cx="1594124" cy="65292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1" name="圓角矩形 60"/>
          <p:cNvSpPr/>
          <p:nvPr/>
        </p:nvSpPr>
        <p:spPr>
          <a:xfrm>
            <a:off x="4494160" y="4775602"/>
            <a:ext cx="1594124" cy="65292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2" name="圓角矩形 61"/>
          <p:cNvSpPr/>
          <p:nvPr/>
        </p:nvSpPr>
        <p:spPr>
          <a:xfrm>
            <a:off x="6461855" y="4775602"/>
            <a:ext cx="1594124" cy="65292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3" name="圓角矩形 62"/>
          <p:cNvSpPr/>
          <p:nvPr/>
        </p:nvSpPr>
        <p:spPr>
          <a:xfrm>
            <a:off x="8371679" y="4775602"/>
            <a:ext cx="1594124" cy="65292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4" name="圓角矩形 63"/>
          <p:cNvSpPr/>
          <p:nvPr/>
        </p:nvSpPr>
        <p:spPr>
          <a:xfrm>
            <a:off x="10316225" y="4808763"/>
            <a:ext cx="1594124" cy="65292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5" name="圓角矩形 64"/>
          <p:cNvSpPr/>
          <p:nvPr/>
        </p:nvSpPr>
        <p:spPr>
          <a:xfrm>
            <a:off x="616641" y="5819844"/>
            <a:ext cx="1594124" cy="65292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6" name="圓角矩形 65"/>
          <p:cNvSpPr/>
          <p:nvPr/>
        </p:nvSpPr>
        <p:spPr>
          <a:xfrm>
            <a:off x="2607486" y="5847055"/>
            <a:ext cx="1594124" cy="65292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7" name="圓角矩形 66"/>
          <p:cNvSpPr/>
          <p:nvPr/>
        </p:nvSpPr>
        <p:spPr>
          <a:xfrm>
            <a:off x="4494160" y="5819844"/>
            <a:ext cx="1594124" cy="65292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8" name="圓角矩形 67"/>
          <p:cNvSpPr/>
          <p:nvPr/>
        </p:nvSpPr>
        <p:spPr>
          <a:xfrm>
            <a:off x="8371679" y="5855071"/>
            <a:ext cx="1594124" cy="652926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69" name="圓角矩形 68"/>
          <p:cNvSpPr/>
          <p:nvPr/>
        </p:nvSpPr>
        <p:spPr>
          <a:xfrm>
            <a:off x="6424953" y="5856790"/>
            <a:ext cx="1594124" cy="952872"/>
          </a:xfrm>
          <a:prstGeom prst="roundRect">
            <a:avLst/>
          </a:prstGeom>
          <a:noFill/>
          <a:ln w="762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5710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805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29</a:t>
            </a:fld>
            <a:endParaRPr lang="en-US" dirty="0"/>
          </a:p>
        </p:txBody>
      </p:sp>
      <p:sp>
        <p:nvSpPr>
          <p:cNvPr id="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早前我答應了會和家人在中秋節聚餐，但現在有朋友邀請我同一天去觀賞一年一度的燈飾滙演，我應怎麼辦？</a:t>
            </a:r>
          </a:p>
        </p:txBody>
      </p: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檢視好處及壞處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974334057"/>
              </p:ext>
            </p:extLst>
          </p:nvPr>
        </p:nvGraphicFramePr>
        <p:xfrm>
          <a:off x="474563" y="1414146"/>
          <a:ext cx="1143578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5710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441279" y="1432242"/>
            <a:ext cx="1728000" cy="720000"/>
          </a:xfrm>
          <a:prstGeom prst="roundRect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指出好處</a:t>
            </a:r>
            <a:endParaRPr lang="zh-TW" altLang="en-US" sz="2000" b="1" dirty="0"/>
          </a:p>
        </p:txBody>
      </p:sp>
      <p:sp>
        <p:nvSpPr>
          <p:cNvPr id="20" name="Freeform 19"/>
          <p:cNvSpPr/>
          <p:nvPr/>
        </p:nvSpPr>
        <p:spPr>
          <a:xfrm>
            <a:off x="10129872" y="1562804"/>
            <a:ext cx="1728000" cy="720000"/>
          </a:xfrm>
          <a:prstGeom prst="roundRect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指出壞處</a:t>
            </a:r>
          </a:p>
        </p:txBody>
      </p:sp>
      <p:sp>
        <p:nvSpPr>
          <p:cNvPr id="21" name="橢圓 20"/>
          <p:cNvSpPr/>
          <p:nvPr/>
        </p:nvSpPr>
        <p:spPr>
          <a:xfrm>
            <a:off x="441279" y="565416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22" name="橢圓 21"/>
          <p:cNvSpPr/>
          <p:nvPr/>
        </p:nvSpPr>
        <p:spPr>
          <a:xfrm>
            <a:off x="2395493" y="5609564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23" name="橢圓 22"/>
          <p:cNvSpPr/>
          <p:nvPr/>
        </p:nvSpPr>
        <p:spPr>
          <a:xfrm>
            <a:off x="4316423" y="558641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24" name="橢圓 23"/>
          <p:cNvSpPr/>
          <p:nvPr/>
        </p:nvSpPr>
        <p:spPr>
          <a:xfrm>
            <a:off x="6237353" y="556495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25" name="橢圓 24"/>
          <p:cNvSpPr/>
          <p:nvPr/>
        </p:nvSpPr>
        <p:spPr>
          <a:xfrm>
            <a:off x="8159134" y="562113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26" name="橢圓 25"/>
          <p:cNvSpPr/>
          <p:nvPr/>
        </p:nvSpPr>
        <p:spPr>
          <a:xfrm>
            <a:off x="10046417" y="4558956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906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7668552"/>
              </p:ext>
            </p:extLst>
          </p:nvPr>
        </p:nvGraphicFramePr>
        <p:xfrm>
          <a:off x="354813" y="1760422"/>
          <a:ext cx="11151915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519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我面對的困難是兩個活動日期相撞，但都希望出席。</a:t>
                      </a:r>
                      <a:endParaRPr lang="en-US" altLang="zh-TW" sz="20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20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解決方法有三方面。</a:t>
                      </a:r>
                      <a:endParaRPr lang="en-US" altLang="zh-TW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首先，從自己意願方面想，可以是先與家人聚餐，之後會合朋友，而為了盡快會合朋友，就要乘坐計程車。這樣的話就兩個活動都能出席，大家因此都不會失望，不過時間就會較倉促，行程亦較趕急。</a:t>
                      </a:r>
                      <a:endParaRPr lang="en-US" altLang="zh-TW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第二，從家庭方面想，可以選擇與家人聚餐，因為一早已答應家人。這樣就可以與家人團圓，慶祝中秋，家人就會很開心，但就會錯過一年一度的燈飾滙演，以致朋友會失望，自己都會感到可惜。</a:t>
                      </a:r>
                      <a:endParaRPr lang="en-US" altLang="zh-TW" sz="20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0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</a:rPr>
                        <a:t>最後，從朋友方面想，可以選擇與朋友聚會。這樣就能與朋友盡情玩樂，自己和朋友因此都會很開心，但就要向家人解釋失約原因，以致家人會失望或憤怒，自己也會感到愧疚。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總括而言，較好的方法是先與家人聚餐，之後會合朋友，因為這樣大家都不會失望。</a:t>
                      </a:r>
                      <a:endParaRPr lang="en-US" sz="20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7695" y="683680"/>
            <a:ext cx="2840748" cy="7660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說話內容例子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早前我答應了會和家人在中秋節聚餐，但現在有朋友邀請我同一天去觀賞一年一度的燈飾滙演，我應怎麼辦？</a:t>
            </a:r>
          </a:p>
        </p:txBody>
      </p:sp>
    </p:spTree>
    <p:extLst>
      <p:ext uri="{BB962C8B-B14F-4D97-AF65-F5344CB8AC3E}">
        <p14:creationId xmlns:p14="http://schemas.microsoft.com/office/powerpoint/2010/main" val="229081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30</a:t>
            </a:fld>
            <a:endParaRPr lang="en-US" dirty="0"/>
          </a:p>
        </p:txBody>
      </p:sp>
      <p:sp>
        <p:nvSpPr>
          <p:cNvPr id="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早前我答應了會和家人在中秋節聚餐，但現在有朋友邀請我同一天去觀賞一年一度的燈飾滙演，我應怎麼辦？</a:t>
            </a:r>
          </a:p>
        </p:txBody>
      </p: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1660508257"/>
              </p:ext>
            </p:extLst>
          </p:nvPr>
        </p:nvGraphicFramePr>
        <p:xfrm>
          <a:off x="474563" y="1414146"/>
          <a:ext cx="1143578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橢圓 20"/>
          <p:cNvSpPr/>
          <p:nvPr/>
        </p:nvSpPr>
        <p:spPr>
          <a:xfrm>
            <a:off x="611858" y="576106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22" name="橢圓 21"/>
          <p:cNvSpPr/>
          <p:nvPr/>
        </p:nvSpPr>
        <p:spPr>
          <a:xfrm>
            <a:off x="2415663" y="568576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23" name="橢圓 22"/>
          <p:cNvSpPr/>
          <p:nvPr/>
        </p:nvSpPr>
        <p:spPr>
          <a:xfrm>
            <a:off x="4347610" y="568576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24" name="橢圓 23"/>
          <p:cNvSpPr/>
          <p:nvPr/>
        </p:nvSpPr>
        <p:spPr>
          <a:xfrm>
            <a:off x="6261103" y="568264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25" name="橢圓 24"/>
          <p:cNvSpPr/>
          <p:nvPr/>
        </p:nvSpPr>
        <p:spPr>
          <a:xfrm>
            <a:off x="8128979" y="568264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26" name="橢圓 25"/>
          <p:cNvSpPr/>
          <p:nvPr/>
        </p:nvSpPr>
        <p:spPr>
          <a:xfrm>
            <a:off x="9979254" y="462417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15" name="Freeform 19"/>
          <p:cNvSpPr/>
          <p:nvPr/>
        </p:nvSpPr>
        <p:spPr>
          <a:xfrm>
            <a:off x="188203" y="1458339"/>
            <a:ext cx="1872000" cy="720000"/>
          </a:xfrm>
          <a:prstGeom prst="cloudCallout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提供細節</a:t>
            </a:r>
            <a:endParaRPr lang="zh-TW" altLang="en-US" sz="2000" b="1" dirty="0"/>
          </a:p>
        </p:txBody>
      </p:sp>
      <p:sp>
        <p:nvSpPr>
          <p:cNvPr id="16" name="Freeform 19"/>
          <p:cNvSpPr/>
          <p:nvPr/>
        </p:nvSpPr>
        <p:spPr>
          <a:xfrm>
            <a:off x="2313954" y="1476779"/>
            <a:ext cx="1872000" cy="720000"/>
          </a:xfrm>
          <a:prstGeom prst="cloudCallout">
            <a:avLst/>
          </a:prstGeom>
          <a:solidFill>
            <a:srgbClr val="00B05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提供理由</a:t>
            </a:r>
            <a:endParaRPr lang="zh-TW" altLang="en-US" sz="2000" b="1" dirty="0"/>
          </a:p>
        </p:txBody>
      </p:sp>
      <p:sp>
        <p:nvSpPr>
          <p:cNvPr id="17" name="矩形 16"/>
          <p:cNvSpPr/>
          <p:nvPr/>
        </p:nvSpPr>
        <p:spPr>
          <a:xfrm>
            <a:off x="1503476" y="3996540"/>
            <a:ext cx="18213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1600" b="1" dirty="0">
                <a:latin typeface="+mn-ea"/>
                <a:sym typeface="Wingdings" panose="05000000000000000000" pitchFamily="2" charset="2"/>
              </a:rPr>
              <a:t>一早已答應</a:t>
            </a:r>
            <a:r>
              <a:rPr lang="zh-TW" altLang="en-US" sz="1600" b="1" dirty="0" smtClean="0">
                <a:latin typeface="+mn-ea"/>
                <a:sym typeface="Wingdings" panose="05000000000000000000" pitchFamily="2" charset="2"/>
              </a:rPr>
              <a:t>家人</a:t>
            </a:r>
            <a:endParaRPr lang="zh-TW" altLang="en-US" sz="1600" dirty="0"/>
          </a:p>
        </p:txBody>
      </p:sp>
      <p:sp>
        <p:nvSpPr>
          <p:cNvPr id="18" name="矩形 17"/>
          <p:cNvSpPr/>
          <p:nvPr/>
        </p:nvSpPr>
        <p:spPr>
          <a:xfrm>
            <a:off x="1503476" y="3709504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>
                <a:latin typeface="+mn-ea"/>
              </a:rPr>
              <a:t>選擇與家人聚餐</a:t>
            </a:r>
            <a:endParaRPr lang="zh-TW" altLang="en-US" sz="1600" dirty="0"/>
          </a:p>
        </p:txBody>
      </p:sp>
      <p:sp>
        <p:nvSpPr>
          <p:cNvPr id="30" name="矩形 29"/>
          <p:cNvSpPr/>
          <p:nvPr/>
        </p:nvSpPr>
        <p:spPr>
          <a:xfrm>
            <a:off x="9273772" y="3620573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 smtClean="0"/>
              <a:t>先與家人聚餐，</a:t>
            </a:r>
            <a:r>
              <a:rPr lang="en-US" altLang="zh-TW" sz="1600" b="1" dirty="0" smtClean="0"/>
              <a:t/>
            </a:r>
            <a:br>
              <a:rPr lang="en-US" altLang="zh-TW" sz="1600" b="1" dirty="0" smtClean="0"/>
            </a:br>
            <a:r>
              <a:rPr lang="zh-TW" altLang="en-US" sz="1600" b="1" dirty="0" smtClean="0"/>
              <a:t>之後會合朋友</a:t>
            </a:r>
            <a:endParaRPr lang="zh-TW" altLang="en-US" sz="1600" dirty="0"/>
          </a:p>
        </p:txBody>
      </p:sp>
      <p:sp>
        <p:nvSpPr>
          <p:cNvPr id="31" name="矩形 30"/>
          <p:cNvSpPr/>
          <p:nvPr/>
        </p:nvSpPr>
        <p:spPr>
          <a:xfrm>
            <a:off x="9273772" y="4133097"/>
            <a:ext cx="1410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sym typeface="Wingdings" panose="05000000000000000000" pitchFamily="2" charset="2"/>
              </a:rPr>
              <a:t>乘坐計程車</a:t>
            </a:r>
            <a:endParaRPr lang="zh-TW" altLang="en-US" sz="1600" dirty="0"/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5710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46992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31</a:t>
            </a:fld>
            <a:endParaRPr lang="en-US" dirty="0"/>
          </a:p>
        </p:txBody>
      </p:sp>
      <p:sp>
        <p:nvSpPr>
          <p:cNvPr id="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早前我答應了會和家人在中秋節聚餐，但現在有朋友邀請我同一天去觀賞一年一度的燈飾滙演，我應怎麼辦？</a:t>
            </a: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2865725732"/>
              </p:ext>
            </p:extLst>
          </p:nvPr>
        </p:nvGraphicFramePr>
        <p:xfrm>
          <a:off x="474563" y="1414146"/>
          <a:ext cx="1143578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橢圓 20"/>
          <p:cNvSpPr/>
          <p:nvPr/>
        </p:nvSpPr>
        <p:spPr>
          <a:xfrm>
            <a:off x="611858" y="5761068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22" name="橢圓 21"/>
          <p:cNvSpPr/>
          <p:nvPr/>
        </p:nvSpPr>
        <p:spPr>
          <a:xfrm>
            <a:off x="2415663" y="568576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23" name="橢圓 22"/>
          <p:cNvSpPr/>
          <p:nvPr/>
        </p:nvSpPr>
        <p:spPr>
          <a:xfrm>
            <a:off x="4347610" y="5685769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24" name="橢圓 23"/>
          <p:cNvSpPr/>
          <p:nvPr/>
        </p:nvSpPr>
        <p:spPr>
          <a:xfrm>
            <a:off x="6261103" y="568264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25" name="橢圓 24"/>
          <p:cNvSpPr/>
          <p:nvPr/>
        </p:nvSpPr>
        <p:spPr>
          <a:xfrm>
            <a:off x="8128979" y="568264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26" name="橢圓 25"/>
          <p:cNvSpPr/>
          <p:nvPr/>
        </p:nvSpPr>
        <p:spPr>
          <a:xfrm>
            <a:off x="9979254" y="462417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503476" y="3996540"/>
            <a:ext cx="18213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1600" b="1" dirty="0">
                <a:latin typeface="+mn-ea"/>
                <a:sym typeface="Wingdings" panose="05000000000000000000" pitchFamily="2" charset="2"/>
              </a:rPr>
              <a:t>一早已答應</a:t>
            </a:r>
            <a:r>
              <a:rPr lang="zh-TW" altLang="en-US" sz="1600" b="1" dirty="0" smtClean="0">
                <a:latin typeface="+mn-ea"/>
                <a:sym typeface="Wingdings" panose="05000000000000000000" pitchFamily="2" charset="2"/>
              </a:rPr>
              <a:t>家人</a:t>
            </a:r>
            <a:endParaRPr lang="zh-TW" altLang="en-US" sz="1600" dirty="0"/>
          </a:p>
        </p:txBody>
      </p:sp>
      <p:sp>
        <p:nvSpPr>
          <p:cNvPr id="18" name="矩形 17"/>
          <p:cNvSpPr/>
          <p:nvPr/>
        </p:nvSpPr>
        <p:spPr>
          <a:xfrm>
            <a:off x="1503476" y="3709504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>
                <a:latin typeface="+mn-ea"/>
              </a:rPr>
              <a:t>選擇與家人聚餐</a:t>
            </a:r>
            <a:endParaRPr lang="zh-TW" altLang="en-US" sz="1600" dirty="0"/>
          </a:p>
        </p:txBody>
      </p:sp>
      <p:sp>
        <p:nvSpPr>
          <p:cNvPr id="30" name="矩形 29"/>
          <p:cNvSpPr/>
          <p:nvPr/>
        </p:nvSpPr>
        <p:spPr>
          <a:xfrm>
            <a:off x="9273772" y="3620573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 smtClean="0"/>
              <a:t>先與家人聚餐，</a:t>
            </a:r>
            <a:r>
              <a:rPr lang="en-US" altLang="zh-TW" sz="1600" b="1" dirty="0" smtClean="0"/>
              <a:t/>
            </a:r>
            <a:br>
              <a:rPr lang="en-US" altLang="zh-TW" sz="1600" b="1" dirty="0" smtClean="0"/>
            </a:br>
            <a:r>
              <a:rPr lang="zh-TW" altLang="en-US" sz="1600" b="1" dirty="0" smtClean="0"/>
              <a:t>之後會合朋友</a:t>
            </a:r>
            <a:endParaRPr lang="zh-TW" altLang="en-US" sz="1600" dirty="0"/>
          </a:p>
        </p:txBody>
      </p:sp>
      <p:sp>
        <p:nvSpPr>
          <p:cNvPr id="31" name="矩形 30"/>
          <p:cNvSpPr/>
          <p:nvPr/>
        </p:nvSpPr>
        <p:spPr>
          <a:xfrm>
            <a:off x="9273772" y="4133097"/>
            <a:ext cx="1410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sym typeface="Wingdings" panose="05000000000000000000" pitchFamily="2" charset="2"/>
              </a:rPr>
              <a:t>乘坐計程車</a:t>
            </a:r>
            <a:endParaRPr lang="zh-TW" altLang="en-US" sz="1600" dirty="0"/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5710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優次</a:t>
            </a:r>
          </a:p>
        </p:txBody>
      </p:sp>
      <p:sp>
        <p:nvSpPr>
          <p:cNvPr id="20" name="橢圓 19"/>
          <p:cNvSpPr/>
          <p:nvPr/>
        </p:nvSpPr>
        <p:spPr>
          <a:xfrm>
            <a:off x="8839799" y="3333481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7" name="橢圓 26"/>
          <p:cNvSpPr/>
          <p:nvPr/>
        </p:nvSpPr>
        <p:spPr>
          <a:xfrm>
            <a:off x="1166781" y="3329664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smtClean="0">
                <a:solidFill>
                  <a:srgbClr val="FF0000"/>
                </a:solidFill>
              </a:rPr>
              <a:t>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橢圓 27"/>
          <p:cNvSpPr/>
          <p:nvPr/>
        </p:nvSpPr>
        <p:spPr>
          <a:xfrm>
            <a:off x="5136478" y="3329664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9" name="手繪多邊形 28"/>
          <p:cNvSpPr/>
          <p:nvPr/>
        </p:nvSpPr>
        <p:spPr>
          <a:xfrm>
            <a:off x="532023" y="1839608"/>
            <a:ext cx="3653857" cy="407831"/>
          </a:xfrm>
          <a:custGeom>
            <a:avLst/>
            <a:gdLst>
              <a:gd name="connsiteX0" fmla="*/ 0 w 2526707"/>
              <a:gd name="connsiteY0" fmla="*/ 0 h 407831"/>
              <a:gd name="connsiteX1" fmla="*/ 2526707 w 2526707"/>
              <a:gd name="connsiteY1" fmla="*/ 0 h 407831"/>
              <a:gd name="connsiteX2" fmla="*/ 2526707 w 2526707"/>
              <a:gd name="connsiteY2" fmla="*/ 339858 h 407831"/>
              <a:gd name="connsiteX3" fmla="*/ 2458734 w 2526707"/>
              <a:gd name="connsiteY3" fmla="*/ 407831 h 407831"/>
              <a:gd name="connsiteX4" fmla="*/ 67973 w 2526707"/>
              <a:gd name="connsiteY4" fmla="*/ 407831 h 407831"/>
              <a:gd name="connsiteX5" fmla="*/ 0 w 2526707"/>
              <a:gd name="connsiteY5" fmla="*/ 339858 h 407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6707" h="407831">
                <a:moveTo>
                  <a:pt x="0" y="0"/>
                </a:moveTo>
                <a:lnTo>
                  <a:pt x="2526707" y="0"/>
                </a:lnTo>
                <a:lnTo>
                  <a:pt x="2526707" y="339858"/>
                </a:lnTo>
                <a:cubicBezTo>
                  <a:pt x="2526707" y="377398"/>
                  <a:pt x="2496274" y="407831"/>
                  <a:pt x="2458734" y="407831"/>
                </a:cubicBezTo>
                <a:lnTo>
                  <a:pt x="67973" y="407831"/>
                </a:lnTo>
                <a:cubicBezTo>
                  <a:pt x="30433" y="407831"/>
                  <a:pt x="0" y="377398"/>
                  <a:pt x="0" y="339858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/>
              <a:t>由合適到不合適排列解決方法</a:t>
            </a:r>
          </a:p>
        </p:txBody>
      </p:sp>
    </p:spTree>
    <p:extLst>
      <p:ext uri="{BB962C8B-B14F-4D97-AF65-F5344CB8AC3E}">
        <p14:creationId xmlns:p14="http://schemas.microsoft.com/office/powerpoint/2010/main" val="323235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7" grpId="0" animBg="1"/>
      <p:bldP spid="28" grpId="0" animBg="1"/>
      <p:bldP spid="2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32</a:t>
            </a:fld>
            <a:endParaRPr lang="en-US" dirty="0"/>
          </a:p>
        </p:txBody>
      </p:sp>
      <p:sp>
        <p:nvSpPr>
          <p:cNvPr id="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早前我答應了會和家人在中秋節聚餐，但現在有朋友邀請我同一天去觀賞一年一度的燈飾滙演，我應怎麼辦？</a:t>
            </a:r>
          </a:p>
        </p:txBody>
      </p:sp>
      <p:graphicFrame>
        <p:nvGraphicFramePr>
          <p:cNvPr id="3" name="資料庫圖表 2"/>
          <p:cNvGraphicFramePr/>
          <p:nvPr>
            <p:extLst>
              <p:ext uri="{D42A27DB-BD31-4B8C-83A1-F6EECF244321}">
                <p14:modId xmlns:p14="http://schemas.microsoft.com/office/powerpoint/2010/main" val="590232318"/>
              </p:ext>
            </p:extLst>
          </p:nvPr>
        </p:nvGraphicFramePr>
        <p:xfrm>
          <a:off x="22866" y="1392112"/>
          <a:ext cx="11435786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1" name="橢圓 20"/>
          <p:cNvSpPr/>
          <p:nvPr/>
        </p:nvSpPr>
        <p:spPr>
          <a:xfrm>
            <a:off x="160161" y="5739034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22" name="橢圓 21"/>
          <p:cNvSpPr/>
          <p:nvPr/>
        </p:nvSpPr>
        <p:spPr>
          <a:xfrm>
            <a:off x="1963966" y="566373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23" name="橢圓 22"/>
          <p:cNvSpPr/>
          <p:nvPr/>
        </p:nvSpPr>
        <p:spPr>
          <a:xfrm>
            <a:off x="3895913" y="5663735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24" name="橢圓 23"/>
          <p:cNvSpPr/>
          <p:nvPr/>
        </p:nvSpPr>
        <p:spPr>
          <a:xfrm>
            <a:off x="5809406" y="5660611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25" name="橢圓 24"/>
          <p:cNvSpPr/>
          <p:nvPr/>
        </p:nvSpPr>
        <p:spPr>
          <a:xfrm>
            <a:off x="7677282" y="5660611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</a:t>
            </a:r>
            <a:endParaRPr lang="zh-TW" altLang="en-US" dirty="0"/>
          </a:p>
        </p:txBody>
      </p:sp>
      <p:sp>
        <p:nvSpPr>
          <p:cNvPr id="26" name="橢圓 25"/>
          <p:cNvSpPr/>
          <p:nvPr/>
        </p:nvSpPr>
        <p:spPr>
          <a:xfrm>
            <a:off x="9527557" y="4602141"/>
            <a:ext cx="360000" cy="360000"/>
          </a:xfrm>
          <a:prstGeom prst="ellipse">
            <a:avLst/>
          </a:prstGeom>
          <a:solidFill>
            <a:srgbClr val="00B050"/>
          </a:solidFill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ym typeface="Wingdings" panose="05000000000000000000" pitchFamily="2" charset="2"/>
              </a:rPr>
              <a:t></a:t>
            </a:r>
            <a:endParaRPr lang="zh-TW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051779" y="3974506"/>
            <a:ext cx="18213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16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1600" b="1" dirty="0">
                <a:latin typeface="+mn-ea"/>
                <a:sym typeface="Wingdings" panose="05000000000000000000" pitchFamily="2" charset="2"/>
              </a:rPr>
              <a:t>一早已答應</a:t>
            </a:r>
            <a:r>
              <a:rPr lang="zh-TW" altLang="en-US" sz="1600" b="1" dirty="0" smtClean="0">
                <a:latin typeface="+mn-ea"/>
                <a:sym typeface="Wingdings" panose="05000000000000000000" pitchFamily="2" charset="2"/>
              </a:rPr>
              <a:t>家人</a:t>
            </a:r>
            <a:endParaRPr lang="zh-TW" altLang="en-US" sz="1600" dirty="0"/>
          </a:p>
        </p:txBody>
      </p:sp>
      <p:sp>
        <p:nvSpPr>
          <p:cNvPr id="18" name="矩形 17"/>
          <p:cNvSpPr/>
          <p:nvPr/>
        </p:nvSpPr>
        <p:spPr>
          <a:xfrm>
            <a:off x="1051779" y="3687470"/>
            <a:ext cx="162095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>
                <a:latin typeface="+mn-ea"/>
              </a:rPr>
              <a:t>選擇與家人聚餐</a:t>
            </a:r>
            <a:endParaRPr lang="zh-TW" altLang="en-US" sz="1600" dirty="0"/>
          </a:p>
        </p:txBody>
      </p:sp>
      <p:sp>
        <p:nvSpPr>
          <p:cNvPr id="30" name="矩形 29"/>
          <p:cNvSpPr/>
          <p:nvPr/>
        </p:nvSpPr>
        <p:spPr>
          <a:xfrm>
            <a:off x="8822075" y="3598539"/>
            <a:ext cx="16209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TW" altLang="en-US" sz="1600" b="1" dirty="0" smtClean="0"/>
              <a:t>先與家人聚餐，</a:t>
            </a:r>
            <a:r>
              <a:rPr lang="en-US" altLang="zh-TW" sz="1600" b="1" dirty="0" smtClean="0"/>
              <a:t/>
            </a:r>
            <a:br>
              <a:rPr lang="en-US" altLang="zh-TW" sz="1600" b="1" dirty="0" smtClean="0"/>
            </a:br>
            <a:r>
              <a:rPr lang="zh-TW" altLang="en-US" sz="1600" b="1" dirty="0" smtClean="0"/>
              <a:t>之後會合朋友</a:t>
            </a:r>
            <a:endParaRPr lang="zh-TW" altLang="en-US" sz="1600" dirty="0"/>
          </a:p>
        </p:txBody>
      </p:sp>
      <p:sp>
        <p:nvSpPr>
          <p:cNvPr id="31" name="矩形 30"/>
          <p:cNvSpPr/>
          <p:nvPr/>
        </p:nvSpPr>
        <p:spPr>
          <a:xfrm>
            <a:off x="8822075" y="4111063"/>
            <a:ext cx="14109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TW" sz="1600" b="1" dirty="0" smtClean="0">
                <a:sym typeface="Wingdings" panose="05000000000000000000" pitchFamily="2" charset="2"/>
              </a:rPr>
              <a:t></a:t>
            </a:r>
            <a:r>
              <a:rPr lang="zh-TW" altLang="en-US" sz="1600" b="1" dirty="0" smtClean="0">
                <a:sym typeface="Wingdings" panose="05000000000000000000" pitchFamily="2" charset="2"/>
              </a:rPr>
              <a:t>乘坐計程車</a:t>
            </a:r>
            <a:endParaRPr lang="zh-TW" altLang="en-US" sz="1600" dirty="0"/>
          </a:p>
        </p:txBody>
      </p:sp>
      <p:sp>
        <p:nvSpPr>
          <p:cNvPr id="20" name="橢圓 19"/>
          <p:cNvSpPr/>
          <p:nvPr/>
        </p:nvSpPr>
        <p:spPr>
          <a:xfrm>
            <a:off x="8388102" y="3311447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7" name="橢圓 26"/>
          <p:cNvSpPr/>
          <p:nvPr/>
        </p:nvSpPr>
        <p:spPr>
          <a:xfrm>
            <a:off x="715084" y="3307630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smtClean="0">
                <a:solidFill>
                  <a:srgbClr val="FF0000"/>
                </a:solidFill>
              </a:rPr>
              <a:t>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28" name="橢圓 27"/>
          <p:cNvSpPr/>
          <p:nvPr/>
        </p:nvSpPr>
        <p:spPr>
          <a:xfrm>
            <a:off x="4684781" y="3307630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pSp>
        <p:nvGrpSpPr>
          <p:cNvPr id="33" name="群組 32"/>
          <p:cNvGrpSpPr/>
          <p:nvPr/>
        </p:nvGrpSpPr>
        <p:grpSpPr>
          <a:xfrm>
            <a:off x="6618901" y="1359595"/>
            <a:ext cx="2124000" cy="396000"/>
            <a:chOff x="146805" y="2396350"/>
            <a:chExt cx="2730634" cy="594270"/>
          </a:xfrm>
        </p:grpSpPr>
        <p:sp>
          <p:nvSpPr>
            <p:cNvPr id="34" name="手繪多邊形 3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53570" y="2491922"/>
              <a:ext cx="2723869" cy="261759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面對的困難是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36" name="群組 35"/>
          <p:cNvGrpSpPr/>
          <p:nvPr/>
        </p:nvGrpSpPr>
        <p:grpSpPr>
          <a:xfrm>
            <a:off x="6596267" y="1654655"/>
            <a:ext cx="1980000" cy="584775"/>
            <a:chOff x="146805" y="2184023"/>
            <a:chExt cx="2730634" cy="877561"/>
          </a:xfrm>
        </p:grpSpPr>
        <p:sp>
          <p:nvSpPr>
            <p:cNvPr id="37" name="手繪多邊形 3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53570" y="2184023"/>
              <a:ext cx="2723869" cy="877561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解決</a:t>
              </a:r>
              <a:r>
                <a:rPr lang="zh-TW" altLang="en-US" sz="1600" b="1" i="1" dirty="0" smtClean="0">
                  <a:latin typeface="+mn-ea"/>
                </a:rPr>
                <a:t>方法有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39" name="群組 38"/>
          <p:cNvGrpSpPr/>
          <p:nvPr/>
        </p:nvGrpSpPr>
        <p:grpSpPr>
          <a:xfrm flipH="1">
            <a:off x="9491869" y="6049186"/>
            <a:ext cx="2124000" cy="707422"/>
            <a:chOff x="512805" y="1729594"/>
            <a:chExt cx="1834559" cy="432000"/>
          </a:xfrm>
        </p:grpSpPr>
        <p:sp>
          <p:nvSpPr>
            <p:cNvPr id="40" name="手繪多邊形 39"/>
            <p:cNvSpPr/>
            <p:nvPr/>
          </p:nvSpPr>
          <p:spPr>
            <a:xfrm flipH="1" flipV="1">
              <a:off x="548086" y="1729594"/>
              <a:ext cx="1799278" cy="43200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 flipH="1">
              <a:off x="512805" y="1804016"/>
              <a:ext cx="1831451" cy="357103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總括而言</a:t>
              </a:r>
              <a:r>
                <a:rPr lang="zh-TW" altLang="en-US" sz="1600" b="1" i="1" dirty="0" smtClean="0">
                  <a:latin typeface="+mn-ea"/>
                </a:rPr>
                <a:t>，較好</a:t>
              </a:r>
              <a:r>
                <a:rPr lang="zh-TW" altLang="en-US" sz="1600" b="1" i="1" dirty="0">
                  <a:latin typeface="+mn-ea"/>
                </a:rPr>
                <a:t>的方法是</a:t>
              </a:r>
              <a:r>
                <a:rPr lang="en-US" altLang="zh-TW" sz="1600" b="1" i="1" dirty="0">
                  <a:latin typeface="+mn-ea"/>
                </a:rPr>
                <a:t>……</a:t>
              </a:r>
              <a:r>
                <a:rPr lang="zh-TW" altLang="en-US" sz="1600" b="1" i="1" dirty="0">
                  <a:latin typeface="+mn-ea"/>
                </a:rPr>
                <a:t>，因為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42" name="群組 41"/>
          <p:cNvGrpSpPr/>
          <p:nvPr/>
        </p:nvGrpSpPr>
        <p:grpSpPr>
          <a:xfrm>
            <a:off x="1384367" y="3242723"/>
            <a:ext cx="1692000" cy="408322"/>
            <a:chOff x="146805" y="2377859"/>
            <a:chExt cx="2730634" cy="612761"/>
          </a:xfrm>
        </p:grpSpPr>
        <p:sp>
          <p:nvSpPr>
            <p:cNvPr id="43" name="手繪多邊形 42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53570" y="2377859"/>
              <a:ext cx="2723869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45" name="群組 44"/>
          <p:cNvGrpSpPr/>
          <p:nvPr/>
        </p:nvGrpSpPr>
        <p:grpSpPr>
          <a:xfrm>
            <a:off x="10031005" y="3248884"/>
            <a:ext cx="1692000" cy="408322"/>
            <a:chOff x="146805" y="2377859"/>
            <a:chExt cx="2730634" cy="612761"/>
          </a:xfrm>
        </p:grpSpPr>
        <p:sp>
          <p:nvSpPr>
            <p:cNvPr id="46" name="手繪多邊形 45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53570" y="2377859"/>
              <a:ext cx="2723869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48" name="群組 47"/>
          <p:cNvGrpSpPr/>
          <p:nvPr/>
        </p:nvGrpSpPr>
        <p:grpSpPr>
          <a:xfrm>
            <a:off x="9887557" y="2381598"/>
            <a:ext cx="1764000" cy="414377"/>
            <a:chOff x="146805" y="2368772"/>
            <a:chExt cx="2730634" cy="621848"/>
          </a:xfrm>
        </p:grpSpPr>
        <p:sp>
          <p:nvSpPr>
            <p:cNvPr id="49" name="手繪多邊形 48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53570" y="2368772"/>
              <a:ext cx="2723869" cy="50806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首先，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51" name="群組 50"/>
          <p:cNvGrpSpPr/>
          <p:nvPr/>
        </p:nvGrpSpPr>
        <p:grpSpPr>
          <a:xfrm>
            <a:off x="804949" y="4524686"/>
            <a:ext cx="1080000" cy="396000"/>
            <a:chOff x="146805" y="2396350"/>
            <a:chExt cx="2730634" cy="594270"/>
          </a:xfrm>
        </p:grpSpPr>
        <p:sp>
          <p:nvSpPr>
            <p:cNvPr id="52" name="手繪多邊形 51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54" name="群組 53"/>
          <p:cNvGrpSpPr/>
          <p:nvPr/>
        </p:nvGrpSpPr>
        <p:grpSpPr>
          <a:xfrm>
            <a:off x="647220" y="5595821"/>
            <a:ext cx="1080000" cy="408320"/>
            <a:chOff x="146805" y="2377862"/>
            <a:chExt cx="2730634" cy="612758"/>
          </a:xfrm>
        </p:grpSpPr>
        <p:sp>
          <p:nvSpPr>
            <p:cNvPr id="55" name="手繪多邊形 54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153571" y="2377862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57" name="群組 56"/>
          <p:cNvGrpSpPr/>
          <p:nvPr/>
        </p:nvGrpSpPr>
        <p:grpSpPr>
          <a:xfrm>
            <a:off x="2667032" y="4479471"/>
            <a:ext cx="1080000" cy="396000"/>
            <a:chOff x="146805" y="2396350"/>
            <a:chExt cx="2730634" cy="594270"/>
          </a:xfrm>
        </p:grpSpPr>
        <p:sp>
          <p:nvSpPr>
            <p:cNvPr id="58" name="手繪多邊形 57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60" name="群組 59"/>
          <p:cNvGrpSpPr/>
          <p:nvPr/>
        </p:nvGrpSpPr>
        <p:grpSpPr>
          <a:xfrm>
            <a:off x="2606571" y="5513978"/>
            <a:ext cx="1080000" cy="408320"/>
            <a:chOff x="146805" y="2377862"/>
            <a:chExt cx="2730634" cy="612758"/>
          </a:xfrm>
        </p:grpSpPr>
        <p:sp>
          <p:nvSpPr>
            <p:cNvPr id="61" name="手繪多邊形 6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53571" y="2377862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以致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63" name="群組 62"/>
          <p:cNvGrpSpPr/>
          <p:nvPr/>
        </p:nvGrpSpPr>
        <p:grpSpPr>
          <a:xfrm>
            <a:off x="4261063" y="4524686"/>
            <a:ext cx="1080000" cy="396000"/>
            <a:chOff x="146805" y="2396350"/>
            <a:chExt cx="2730634" cy="594270"/>
          </a:xfrm>
        </p:grpSpPr>
        <p:sp>
          <p:nvSpPr>
            <p:cNvPr id="64" name="手繪多邊形 6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66" name="群組 65"/>
          <p:cNvGrpSpPr/>
          <p:nvPr/>
        </p:nvGrpSpPr>
        <p:grpSpPr>
          <a:xfrm>
            <a:off x="6343509" y="4507196"/>
            <a:ext cx="1080000" cy="396000"/>
            <a:chOff x="146805" y="2396350"/>
            <a:chExt cx="2730634" cy="594270"/>
          </a:xfrm>
        </p:grpSpPr>
        <p:sp>
          <p:nvSpPr>
            <p:cNvPr id="67" name="手繪多邊形 6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69" name="群組 68"/>
          <p:cNvGrpSpPr/>
          <p:nvPr/>
        </p:nvGrpSpPr>
        <p:grpSpPr>
          <a:xfrm>
            <a:off x="4492105" y="5492295"/>
            <a:ext cx="1080000" cy="408320"/>
            <a:chOff x="146805" y="2377862"/>
            <a:chExt cx="2730634" cy="612758"/>
          </a:xfrm>
        </p:grpSpPr>
        <p:sp>
          <p:nvSpPr>
            <p:cNvPr id="70" name="手繪多邊形 69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53571" y="2377862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因此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72" name="群組 71"/>
          <p:cNvGrpSpPr/>
          <p:nvPr/>
        </p:nvGrpSpPr>
        <p:grpSpPr>
          <a:xfrm>
            <a:off x="6351694" y="5529063"/>
            <a:ext cx="1080000" cy="408320"/>
            <a:chOff x="146805" y="2377862"/>
            <a:chExt cx="2730634" cy="612758"/>
          </a:xfrm>
        </p:grpSpPr>
        <p:sp>
          <p:nvSpPr>
            <p:cNvPr id="73" name="手繪多邊形 72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53571" y="2377862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以致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75" name="群組 74"/>
          <p:cNvGrpSpPr/>
          <p:nvPr/>
        </p:nvGrpSpPr>
        <p:grpSpPr>
          <a:xfrm flipH="1">
            <a:off x="135344" y="3834467"/>
            <a:ext cx="972000" cy="408321"/>
            <a:chOff x="146805" y="2377860"/>
            <a:chExt cx="2730634" cy="612760"/>
          </a:xfrm>
        </p:grpSpPr>
        <p:sp>
          <p:nvSpPr>
            <p:cNvPr id="76" name="手繪多邊形 75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153570" y="2377860"/>
              <a:ext cx="2723869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>
                  <a:latin typeface="+mn-ea"/>
                </a:rPr>
                <a:t>因為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78" name="群組 77"/>
          <p:cNvGrpSpPr/>
          <p:nvPr/>
        </p:nvGrpSpPr>
        <p:grpSpPr>
          <a:xfrm>
            <a:off x="10208840" y="3952623"/>
            <a:ext cx="900000" cy="396000"/>
            <a:chOff x="146805" y="2396350"/>
            <a:chExt cx="2730634" cy="594270"/>
          </a:xfrm>
        </p:grpSpPr>
        <p:sp>
          <p:nvSpPr>
            <p:cNvPr id="79" name="手繪多邊形 78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153571" y="2606488"/>
              <a:ext cx="2723868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要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81" name="群組 80"/>
          <p:cNvGrpSpPr/>
          <p:nvPr/>
        </p:nvGrpSpPr>
        <p:grpSpPr>
          <a:xfrm>
            <a:off x="8077334" y="4463068"/>
            <a:ext cx="1080000" cy="396000"/>
            <a:chOff x="146805" y="2396350"/>
            <a:chExt cx="2730634" cy="594270"/>
          </a:xfrm>
        </p:grpSpPr>
        <p:sp>
          <p:nvSpPr>
            <p:cNvPr id="82" name="手繪多邊形 81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84" name="群組 83"/>
          <p:cNvGrpSpPr/>
          <p:nvPr/>
        </p:nvGrpSpPr>
        <p:grpSpPr>
          <a:xfrm>
            <a:off x="8725152" y="5534874"/>
            <a:ext cx="1080000" cy="408320"/>
            <a:chOff x="146805" y="2377862"/>
            <a:chExt cx="2730634" cy="612758"/>
          </a:xfrm>
        </p:grpSpPr>
        <p:sp>
          <p:nvSpPr>
            <p:cNvPr id="85" name="手繪多邊形 84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6" name="矩形 85"/>
            <p:cNvSpPr/>
            <p:nvPr/>
          </p:nvSpPr>
          <p:spPr>
            <a:xfrm>
              <a:off x="153571" y="2377862"/>
              <a:ext cx="2723868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因此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87" name="群組 86"/>
          <p:cNvGrpSpPr/>
          <p:nvPr/>
        </p:nvGrpSpPr>
        <p:grpSpPr>
          <a:xfrm>
            <a:off x="10362250" y="4445253"/>
            <a:ext cx="1080000" cy="396000"/>
            <a:chOff x="146805" y="2396350"/>
            <a:chExt cx="2730634" cy="594270"/>
          </a:xfrm>
        </p:grpSpPr>
        <p:sp>
          <p:nvSpPr>
            <p:cNvPr id="88" name="手繪多邊形 87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153570" y="2606489"/>
              <a:ext cx="2723869" cy="279434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就</a:t>
              </a:r>
              <a:r>
                <a:rPr lang="en-US" altLang="zh-TW" sz="1600" b="1" i="1" dirty="0">
                  <a:latin typeface="+mn-ea"/>
                </a:rPr>
                <a:t>……</a:t>
              </a:r>
            </a:p>
          </p:txBody>
        </p:sp>
      </p:grpSp>
      <p:grpSp>
        <p:nvGrpSpPr>
          <p:cNvPr id="90" name="群組 89"/>
          <p:cNvGrpSpPr/>
          <p:nvPr/>
        </p:nvGrpSpPr>
        <p:grpSpPr>
          <a:xfrm>
            <a:off x="2381306" y="2381598"/>
            <a:ext cx="1764000" cy="414377"/>
            <a:chOff x="146805" y="2368772"/>
            <a:chExt cx="2730634" cy="621848"/>
          </a:xfrm>
        </p:grpSpPr>
        <p:sp>
          <p:nvSpPr>
            <p:cNvPr id="91" name="手繪多邊形 90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153570" y="2368772"/>
              <a:ext cx="2723869" cy="50806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第二，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93" name="群組 92"/>
          <p:cNvGrpSpPr/>
          <p:nvPr/>
        </p:nvGrpSpPr>
        <p:grpSpPr>
          <a:xfrm>
            <a:off x="6265229" y="2381598"/>
            <a:ext cx="1764000" cy="414377"/>
            <a:chOff x="146805" y="2368772"/>
            <a:chExt cx="2730634" cy="621848"/>
          </a:xfrm>
        </p:grpSpPr>
        <p:sp>
          <p:nvSpPr>
            <p:cNvPr id="94" name="手繪多邊形 93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153570" y="2368772"/>
              <a:ext cx="2723869" cy="508062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最後，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r>
                <a:rPr lang="zh-TW" altLang="en-US" sz="1600" b="1" i="1" dirty="0" smtClean="0">
                  <a:latin typeface="+mn-ea"/>
                </a:rPr>
                <a:t>方面</a:t>
              </a:r>
              <a:endParaRPr lang="en-US" altLang="zh-TW" sz="1600" b="1" i="1" dirty="0">
                <a:latin typeface="+mn-ea"/>
              </a:endParaRPr>
            </a:p>
          </p:txBody>
        </p:sp>
      </p:grpSp>
      <p:grpSp>
        <p:nvGrpSpPr>
          <p:cNvPr id="96" name="群組 95"/>
          <p:cNvGrpSpPr/>
          <p:nvPr/>
        </p:nvGrpSpPr>
        <p:grpSpPr>
          <a:xfrm>
            <a:off x="5762638" y="3295741"/>
            <a:ext cx="1692000" cy="408322"/>
            <a:chOff x="146805" y="2377859"/>
            <a:chExt cx="2730634" cy="612761"/>
          </a:xfrm>
        </p:grpSpPr>
        <p:sp>
          <p:nvSpPr>
            <p:cNvPr id="97" name="手繪多邊形 96"/>
            <p:cNvSpPr/>
            <p:nvPr/>
          </p:nvSpPr>
          <p:spPr>
            <a:xfrm>
              <a:off x="146805" y="2396350"/>
              <a:ext cx="2676019" cy="594270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b"/>
            <a:lstStyle/>
            <a:p>
              <a:pPr algn="ctr"/>
              <a:endParaRPr lang="en-US" altLang="zh-TW" sz="1600" b="1" i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53570" y="2377859"/>
              <a:ext cx="2723869" cy="508062"/>
            </a:xfrm>
            <a:prstGeom prst="rect">
              <a:avLst/>
            </a:prstGeom>
          </p:spPr>
          <p:txBody>
            <a:bodyPr wrap="square" anchor="b">
              <a:spAutoFit/>
            </a:bodyPr>
            <a:lstStyle/>
            <a:p>
              <a:pPr algn="ctr"/>
              <a:r>
                <a:rPr lang="zh-TW" altLang="en-US" sz="1600" b="1" i="1" dirty="0" smtClean="0">
                  <a:latin typeface="+mn-ea"/>
                </a:rPr>
                <a:t>可以</a:t>
              </a:r>
              <a:r>
                <a:rPr lang="en-US" altLang="zh-TW" sz="1600" b="1" i="1" dirty="0" smtClean="0">
                  <a:latin typeface="+mn-ea"/>
                </a:rPr>
                <a:t>……</a:t>
              </a:r>
              <a:endParaRPr lang="en-US" altLang="zh-TW" sz="1600" b="1" i="1" dirty="0">
                <a:latin typeface="+mn-ea"/>
              </a:endParaRPr>
            </a:p>
          </p:txBody>
        </p:sp>
      </p:grpSp>
      <p:sp>
        <p:nvSpPr>
          <p:cNvPr id="9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3276000" cy="64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6. </a:t>
            </a:r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運用解難模範短語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0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5710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99234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33</a:t>
            </a:fld>
            <a:endParaRPr lang="en-US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2613176"/>
              </p:ext>
            </p:extLst>
          </p:nvPr>
        </p:nvGraphicFramePr>
        <p:xfrm>
          <a:off x="302774" y="1661269"/>
          <a:ext cx="11267098" cy="502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6709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i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點出困難</a:t>
                      </a:r>
                      <a:endParaRPr lang="en-US" altLang="zh-TW" sz="1800" b="1" i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我面對的困難是兩個活動日期相撞，但都希望出席。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TW" altLang="en-US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1" i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概述解決方法</a:t>
                      </a:r>
                      <a:endParaRPr lang="en-US" altLang="zh-TW" sz="1800" b="1" i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解決方法有三方面。</a:t>
                      </a:r>
                      <a:endParaRPr lang="en-US" altLang="zh-TW" sz="18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i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第一個角度</a:t>
                      </a:r>
                      <a:endParaRPr lang="en-US" altLang="zh-TW" sz="1800" b="1" i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首先，從自己意願方面想，可以</a:t>
                      </a: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是先與家人聚餐，之後會合朋友，而為了盡快會合朋友，就要</a:t>
                      </a:r>
                      <a:r>
                        <a:rPr lang="zh-TW" altLang="en-US" sz="1800" b="0" i="1" u="none" dirty="0" smtClean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乘坐計程車</a:t>
                      </a: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。這樣的話就兩個活動都能出席，大家因此都不會失望，不過時間就會較倉促，行程亦較趕急。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i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第二個角度</a:t>
                      </a:r>
                      <a:endParaRPr lang="en-US" altLang="zh-TW" sz="1800" b="1" i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第二，從家庭方面想，可以選擇與家人聚餐，因為一早已答應家人。這樣就可以與家人團圓，慶祝中秋，家人就會很開心，但就會錯過一年一度的燈飾滙演，以致朋友會失望，自己都會感到可惜。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1" i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最後一個角度</a:t>
                      </a:r>
                      <a:endParaRPr lang="en-US" altLang="zh-TW" sz="1800" b="1" i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dirty="0" smtClean="0">
                          <a:solidFill>
                            <a:schemeClr val="tx1"/>
                          </a:solidFill>
                          <a:latin typeface="+mn-ea"/>
                        </a:rPr>
                        <a:t>最後，從朋友方面想，</a:t>
                      </a: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可以</a:t>
                      </a:r>
                      <a:r>
                        <a:rPr lang="zh-TW" altLang="en-US" sz="1800" b="0" i="1" dirty="0" smtClean="0">
                          <a:solidFill>
                            <a:schemeClr val="tx1"/>
                          </a:solidFill>
                          <a:latin typeface="+mn-ea"/>
                        </a:rPr>
                        <a:t>選擇與朋友聚會</a:t>
                      </a: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。這樣就能與朋友盡情玩樂，自己和朋友因此都會很開心，但就要向家人解釋失約原因，以致</a:t>
                      </a:r>
                      <a:r>
                        <a:rPr lang="zh-TW" altLang="en-US" sz="1800" b="0" i="1" dirty="0" smtClean="0">
                          <a:solidFill>
                            <a:schemeClr val="tx1"/>
                          </a:solidFill>
                        </a:rPr>
                        <a:t>家人會失望或憤怒，自己也會感到愧疚。</a:t>
                      </a:r>
                      <a:endParaRPr lang="en-US" altLang="zh-TW" sz="1800" b="0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1800" b="1" i="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總結</a:t>
                      </a:r>
                      <a:endParaRPr lang="en-US" altLang="zh-TW" sz="1800" b="1" i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總括而言，較好的方法是先與家人聚餐，之後會合朋友，因為這樣大家都不會失望。</a:t>
                      </a:r>
                      <a:endParaRPr lang="en-US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7695" y="683680"/>
            <a:ext cx="2840748" cy="7660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說話內容例子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658729" y="615257"/>
            <a:ext cx="7848000" cy="828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早前我答應了會和家人在中秋節聚餐，但現在有朋友邀請我同一天去觀賞一年一度的燈飾滙演，我應怎麼辦？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5710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15533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68558" y="1483228"/>
            <a:ext cx="6054884" cy="3995999"/>
            <a:chOff x="1625343" y="1483228"/>
            <a:chExt cx="6054884" cy="3995999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7" y="1483228"/>
              <a:ext cx="2952000" cy="3995999"/>
              <a:chOff x="4728227" y="1784178"/>
              <a:chExt cx="2845942" cy="4436473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7" action="ppaction://hlinksldjump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8" action="ppaction://hlinksldjump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9" action="ppaction://hlinksldjump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0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11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2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3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1888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68558" y="1483228"/>
            <a:ext cx="6054884" cy="4090652"/>
            <a:chOff x="1625343" y="1483228"/>
            <a:chExt cx="6054884" cy="4090652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3" name="向右箭號 42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4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3" name="群組 32"/>
            <p:cNvGrpSpPr/>
            <p:nvPr/>
          </p:nvGrpSpPr>
          <p:grpSpPr>
            <a:xfrm>
              <a:off x="4728227" y="1483228"/>
              <a:ext cx="2952000" cy="4090652"/>
              <a:chOff x="4728227" y="1784178"/>
              <a:chExt cx="2845942" cy="4541560"/>
            </a:xfrm>
          </p:grpSpPr>
          <p:grpSp>
            <p:nvGrpSpPr>
              <p:cNvPr id="39" name="群組 38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41" name="圖片 40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4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0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79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35" name="群組 34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7" name="圖片 36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8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6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23" name="矩形 22"/>
          <p:cNvSpPr/>
          <p:nvPr/>
        </p:nvSpPr>
        <p:spPr>
          <a:xfrm>
            <a:off x="3650840" y="2339332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2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5787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</p:spTree>
    <p:extLst>
      <p:ext uri="{BB962C8B-B14F-4D97-AF65-F5344CB8AC3E}">
        <p14:creationId xmlns:p14="http://schemas.microsoft.com/office/powerpoint/2010/main" val="65226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122002" y="2543951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882566" y="5912179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8530542" y="155443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9" name="群組 158"/>
          <p:cNvGrpSpPr>
            <a:grpSpLocks noChangeAspect="1"/>
          </p:cNvGrpSpPr>
          <p:nvPr/>
        </p:nvGrpSpPr>
        <p:grpSpPr>
          <a:xfrm>
            <a:off x="8700944" y="342263"/>
            <a:ext cx="3368231" cy="3384000"/>
            <a:chOff x="736854" y="737158"/>
            <a:chExt cx="3710376" cy="3727751"/>
          </a:xfrm>
        </p:grpSpPr>
        <p:sp>
          <p:nvSpPr>
            <p:cNvPr id="160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61" name="文字方塊 160"/>
            <p:cNvSpPr txBox="1"/>
            <p:nvPr/>
          </p:nvSpPr>
          <p:spPr>
            <a:xfrm>
              <a:off x="1008811" y="1533055"/>
              <a:ext cx="3166462" cy="2135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方法  方案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辦法  措施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計劃  計策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76013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中的標誌字詞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一些標示解難的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grpSp>
        <p:nvGrpSpPr>
          <p:cNvPr id="21" name="群組 20"/>
          <p:cNvGrpSpPr>
            <a:grpSpLocks noChangeAspect="1"/>
          </p:cNvGrpSpPr>
          <p:nvPr/>
        </p:nvGrpSpPr>
        <p:grpSpPr>
          <a:xfrm>
            <a:off x="6933947" y="3375312"/>
            <a:ext cx="3368231" cy="3384000"/>
            <a:chOff x="736854" y="739034"/>
            <a:chExt cx="3710376" cy="3727751"/>
          </a:xfrm>
        </p:grpSpPr>
        <p:sp>
          <p:nvSpPr>
            <p:cNvPr id="2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9034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1008811" y="1195891"/>
              <a:ext cx="3166462" cy="281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處理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解決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應付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應對</a:t>
              </a:r>
            </a:p>
          </p:txBody>
        </p:sp>
      </p:grpSp>
      <p:grpSp>
        <p:nvGrpSpPr>
          <p:cNvPr id="24" name="群組 23"/>
          <p:cNvGrpSpPr>
            <a:grpSpLocks noChangeAspect="1"/>
          </p:cNvGrpSpPr>
          <p:nvPr/>
        </p:nvGrpSpPr>
        <p:grpSpPr>
          <a:xfrm>
            <a:off x="3550885" y="2386236"/>
            <a:ext cx="3368231" cy="3384000"/>
            <a:chOff x="736854" y="739034"/>
            <a:chExt cx="3710376" cy="3727751"/>
          </a:xfrm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9034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1008811" y="1195891"/>
              <a:ext cx="3166462" cy="2814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如何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怎樣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怎麼樣</a:t>
              </a:r>
              <a:endParaRPr lang="en-US" altLang="zh-TW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怎麼辦</a:t>
              </a:r>
            </a:p>
          </p:txBody>
        </p:sp>
      </p:grpSp>
      <p:grpSp>
        <p:nvGrpSpPr>
          <p:cNvPr id="27" name="群組 26"/>
          <p:cNvGrpSpPr>
            <a:grpSpLocks noChangeAspect="1"/>
          </p:cNvGrpSpPr>
          <p:nvPr/>
        </p:nvGrpSpPr>
        <p:grpSpPr>
          <a:xfrm>
            <a:off x="109961" y="3355732"/>
            <a:ext cx="3368231" cy="3384000"/>
            <a:chOff x="736854" y="737158"/>
            <a:chExt cx="3710376" cy="3727751"/>
          </a:xfrm>
        </p:grpSpPr>
        <p:sp>
          <p:nvSpPr>
            <p:cNvPr id="28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1008811" y="1533055"/>
              <a:ext cx="3166462" cy="21359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建議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說明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講解</a:t>
              </a:r>
              <a:endPara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4033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68558" y="1483228"/>
            <a:ext cx="6054884" cy="4090652"/>
            <a:chOff x="1625343" y="1483228"/>
            <a:chExt cx="6054884" cy="4090652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55327" y="2600883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7" y="1483228"/>
              <a:ext cx="2952000" cy="4090652"/>
              <a:chOff x="4728227" y="1784178"/>
              <a:chExt cx="2845942" cy="4541560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7" y="1784178"/>
                <a:ext cx="2845942" cy="4436473"/>
                <a:chOff x="4577924" y="2909382"/>
                <a:chExt cx="2448798" cy="2720396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4" y="2909382"/>
                  <a:ext cx="2448798" cy="2720396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79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構解難組織圖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檢視好處及壞處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解難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483231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3641242" y="3065158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356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綠黃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12908</TotalTime>
  <Words>3572</Words>
  <Application>Microsoft Office PowerPoint</Application>
  <PresentationFormat>寬螢幕</PresentationFormat>
  <Paragraphs>571</Paragraphs>
  <Slides>33</Slides>
  <Notes>23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33</vt:i4>
      </vt:variant>
    </vt:vector>
  </HeadingPairs>
  <TitlesOfParts>
    <vt:vector size="44" baseType="lpstr">
      <vt:lpstr>DFPBiaoKaiShu-B5</vt:lpstr>
      <vt:lpstr>Microsoft JhengHei UI</vt:lpstr>
      <vt:lpstr>Poppins</vt:lpstr>
      <vt:lpstr>微軟正黑體</vt:lpstr>
      <vt:lpstr>微軟正黑體</vt:lpstr>
      <vt:lpstr>新細明體</vt:lpstr>
      <vt:lpstr>Arial</vt:lpstr>
      <vt:lpstr>Calibri</vt:lpstr>
      <vt:lpstr>Courier New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663</cp:revision>
  <dcterms:created xsi:type="dcterms:W3CDTF">2022-06-23T09:13:07Z</dcterms:created>
  <dcterms:modified xsi:type="dcterms:W3CDTF">2023-10-04T09:10:19Z</dcterms:modified>
</cp:coreProperties>
</file>